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ppt/comments/comment64.xml" ContentType="application/vnd.openxmlformats-officedocument.presentationml.comments+xml"/>
  <Override PartName="/ppt/comments/comment65.xml" ContentType="application/vnd.openxmlformats-officedocument.presentationml.comments+xml"/>
  <Override PartName="/ppt/comments/comment66.xml" ContentType="application/vnd.openxmlformats-officedocument.presentationml.comments+xml"/>
  <Override PartName="/ppt/comments/comment67.xml" ContentType="application/vnd.openxmlformats-officedocument.presentationml.comments+xml"/>
  <Override PartName="/ppt/comments/comment68.xml" ContentType="application/vnd.openxmlformats-officedocument.presentationml.comments+xml"/>
  <Override PartName="/ppt/comments/comment69.xml" ContentType="application/vnd.openxmlformats-officedocument.presentationml.comments+xml"/>
  <Override PartName="/ppt/comments/comment70.xml" ContentType="application/vnd.openxmlformats-officedocument.presentationml.comments+xml"/>
  <Override PartName="/ppt/comments/comment71.xml" ContentType="application/vnd.openxmlformats-officedocument.presentationml.comments+xml"/>
  <Override PartName="/ppt/comments/comment72.xml" ContentType="application/vnd.openxmlformats-officedocument.presentationml.comments+xml"/>
  <Override PartName="/ppt/comments/comment73.xml" ContentType="application/vnd.openxmlformats-officedocument.presentationml.comments+xml"/>
  <Override PartName="/ppt/comments/comment74.xml" ContentType="application/vnd.openxmlformats-officedocument.presentationml.comments+xml"/>
  <Override PartName="/ppt/comments/comment75.xml" ContentType="application/vnd.openxmlformats-officedocument.presentationml.comments+xml"/>
  <Override PartName="/ppt/comments/comment76.xml" ContentType="application/vnd.openxmlformats-officedocument.presentationml.comments+xml"/>
  <Override PartName="/ppt/comments/comment77.xml" ContentType="application/vnd.openxmlformats-officedocument.presentationml.comments+xml"/>
  <Override PartName="/ppt/comments/comment78.xml" ContentType="application/vnd.openxmlformats-officedocument.presentationml.comments+xml"/>
  <Override PartName="/ppt/comments/comment79.xml" ContentType="application/vnd.openxmlformats-officedocument.presentationml.comments+xml"/>
  <Override PartName="/ppt/comments/comment8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Slides/notesSlide10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112.xml" ContentType="application/vnd.openxmlformats-officedocument.presentationml.slide+xml"/>
  <Override PartName="/ppt/notesSlides/notesSlide112.xml" ContentType="application/vnd.openxmlformats-officedocument.presentationml.notesSlide+xml"/>
  <Override PartName="/ppt/slides/slide113.xml" ContentType="application/vnd.openxmlformats-officedocument.presentationml.slide+xml"/>
  <Override PartName="/ppt/notesSlides/notesSlide11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116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117.xml" ContentType="application/vnd.openxmlformats-officedocument.presentationml.slide+xml"/>
  <Override PartName="/ppt/notesSlides/notesSlide117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119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20.xml" ContentType="application/vnd.openxmlformats-officedocument.presentationml.slide+xml"/>
  <Override PartName="/ppt/notesSlides/notesSlide120.xml" ContentType="application/vnd.openxmlformats-officedocument.presentationml.notesSlide+xml"/>
  <Override PartName="/ppt/slides/slide121.xml" ContentType="application/vnd.openxmlformats-officedocument.presentationml.slide+xml"/>
  <Override PartName="/ppt/notesSlides/notesSlide121.xml" ContentType="application/vnd.openxmlformats-officedocument.presentationml.notesSlid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slides/slide123.xml" ContentType="application/vnd.openxmlformats-officedocument.presentationml.slide+xml"/>
  <Override PartName="/ppt/notesSlides/notesSlide123.xml" ContentType="application/vnd.openxmlformats-officedocument.presentationml.notesSlide+xml"/>
  <Override PartName="/ppt/slides/slide124.xml" ContentType="application/vnd.openxmlformats-officedocument.presentationml.slide+xml"/>
  <Override PartName="/ppt/notesSlides/notesSlide124.xml" ContentType="application/vnd.openxmlformats-officedocument.presentationml.notesSlide+xml"/>
  <Override PartName="/ppt/slides/slide125.xml" ContentType="application/vnd.openxmlformats-officedocument.presentationml.slide+xml"/>
  <Override PartName="/ppt/notesSlides/notesSlide125.xml" ContentType="application/vnd.openxmlformats-officedocument.presentationml.notesSlide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ppt/slides/slide12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85" r:id="rId13"/>
  </p:sldMasterIdLst>
  <p:notesMasterIdLst>
    <p:notesMasterId r:id="rId15"/>
  </p:notesMasterIdLst>
  <p:sldIdLst>
    <p:sldId id="259" r:id="rId17"/>
    <p:sldId id="280" r:id="rId18"/>
    <p:sldId id="265" r:id="rId19"/>
    <p:sldId id="258" r:id="rId20"/>
    <p:sldId id="269" r:id="rId21"/>
    <p:sldId id="299" r:id="rId22"/>
    <p:sldId id="266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67" r:id="rId32"/>
    <p:sldId id="270" r:id="rId33"/>
    <p:sldId id="271" r:id="rId34"/>
    <p:sldId id="272" r:id="rId35"/>
    <p:sldId id="273" r:id="rId36"/>
    <p:sldId id="274" r:id="rId37"/>
    <p:sldId id="275" r:id="rId38"/>
    <p:sldId id="285" r:id="rId39"/>
    <p:sldId id="286" r:id="rId40"/>
    <p:sldId id="287" r:id="rId41"/>
    <p:sldId id="288" r:id="rId42"/>
    <p:sldId id="276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277" r:id="rId55"/>
    <p:sldId id="314" r:id="rId56"/>
    <p:sldId id="418" r:id="rId57"/>
    <p:sldId id="315" r:id="rId58"/>
    <p:sldId id="316" r:id="rId59"/>
    <p:sldId id="317" r:id="rId60"/>
    <p:sldId id="319" r:id="rId61"/>
    <p:sldId id="320" r:id="rId62"/>
    <p:sldId id="321" r:id="rId63"/>
    <p:sldId id="421" r:id="rId64"/>
    <p:sldId id="419" r:id="rId65"/>
    <p:sldId id="331" r:id="rId66"/>
    <p:sldId id="322" r:id="rId67"/>
    <p:sldId id="329" r:id="rId68"/>
    <p:sldId id="328" r:id="rId69"/>
    <p:sldId id="327" r:id="rId70"/>
    <p:sldId id="330" r:id="rId71"/>
    <p:sldId id="323" r:id="rId72"/>
    <p:sldId id="326" r:id="rId73"/>
    <p:sldId id="324" r:id="rId74"/>
    <p:sldId id="332" r:id="rId75"/>
    <p:sldId id="340" r:id="rId76"/>
    <p:sldId id="420" r:id="rId77"/>
    <p:sldId id="341" r:id="rId78"/>
    <p:sldId id="342" r:id="rId79"/>
    <p:sldId id="343" r:id="rId80"/>
    <p:sldId id="344" r:id="rId81"/>
    <p:sldId id="346" r:id="rId82"/>
    <p:sldId id="347" r:id="rId83"/>
    <p:sldId id="348" r:id="rId84"/>
    <p:sldId id="349" r:id="rId85"/>
    <p:sldId id="354" r:id="rId86"/>
    <p:sldId id="355" r:id="rId87"/>
    <p:sldId id="350" r:id="rId88"/>
    <p:sldId id="366" r:id="rId89"/>
    <p:sldId id="379" r:id="rId90"/>
    <p:sldId id="369" r:id="rId91"/>
    <p:sldId id="370" r:id="rId92"/>
    <p:sldId id="367" r:id="rId93"/>
    <p:sldId id="368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60" r:id="rId103"/>
    <p:sldId id="380" r:id="rId104"/>
    <p:sldId id="361" r:id="rId105"/>
    <p:sldId id="38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17" r:id="rId116"/>
    <p:sldId id="382" r:id="rId117"/>
    <p:sldId id="383" r:id="rId118"/>
    <p:sldId id="384" r:id="rId119"/>
    <p:sldId id="385" r:id="rId120"/>
    <p:sldId id="437" r:id="rId121"/>
    <p:sldId id="431" r:id="rId122"/>
    <p:sldId id="432" r:id="rId123"/>
    <p:sldId id="433" r:id="rId124"/>
    <p:sldId id="434" r:id="rId125"/>
    <p:sldId id="435" r:id="rId127"/>
    <p:sldId id="436" r:id="rId129"/>
    <p:sldId id="393" r:id="rId131"/>
    <p:sldId id="394" r:id="rId133"/>
    <p:sldId id="395" r:id="rId135"/>
    <p:sldId id="396" r:id="rId137"/>
    <p:sldId id="397" r:id="rId139"/>
    <p:sldId id="398" r:id="rId141"/>
    <p:sldId id="399" r:id="rId143"/>
    <p:sldId id="400" r:id="rId145"/>
    <p:sldId id="401" r:id="rId147"/>
    <p:sldId id="402" r:id="rId149"/>
    <p:sldId id="403" r:id="rId151"/>
    <p:sldId id="404" r:id="rId153"/>
    <p:sldId id="405" r:id="rId155"/>
    <p:sldId id="406" r:id="rId157"/>
    <p:sldId id="407" r:id="rId159"/>
    <p:sldId id="416" r:id="rId161"/>
    <p:sldId id="408" r:id="rId163"/>
    <p:sldId id="415" r:id="rId165"/>
    <p:sldId id="301" r:id="rId167"/>
    <p:sldId id="264" r:id="rId168"/>
  </p:sldIdLst>
  <p:sldSz cx="9906000" cy="6858000"/>
  <p:notesSz cx="6858000" cy="9144000"/>
  <p:defaultTextStyle>
    <a:defPPr>
      <a:defRPr lang="ko-KR"/>
    </a:defPPr>
    <a:lvl1pPr marL="0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152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6304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49456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2609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5761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98913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2065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5217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259"/>
            <p14:sldId id="280"/>
          </p14:sldIdLst>
        </p14:section>
        <p14:section name="개발목적 및 요구사항" id="{596762D4-1208-40BD-9F6F-89907E02A742}">
          <p14:sldIdLst>
            <p14:sldId id="265"/>
            <p14:sldId id="258"/>
            <p14:sldId id="269"/>
          </p14:sldIdLst>
        </p14:section>
        <p14:section name="일정 및 개발환경" id="{596762D4-1208-40BD-9F6F-89907E02A743}">
          <p14:sldIdLst>
            <p14:sldId id="299"/>
            <p14:sldId id="26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7"/>
          </p14:sldIdLst>
        </p14:section>
        <p14:section name="USECASE-DIAGRAM" id="{596762D4-1208-40BD-9F6F-89907E02A744}">
          <p14:sldIdLst>
            <p14:sldId id="270"/>
            <p14:sldId id="271"/>
          </p14:sldIdLst>
        </p14:section>
        <p14:section name="DB구조" id="{596762D4-1208-40BD-9F6F-89907E02A745}">
          <p14:sldIdLst>
            <p14:sldId id="272"/>
            <p14:sldId id="273"/>
            <p14:sldId id="274"/>
          </p14:sldIdLst>
        </p14:section>
        <p14:section name="프로그램 구조" id="{596762D4-1208-40BD-9F6F-89907E02A746}">
          <p14:sldIdLst>
            <p14:sldId id="275"/>
            <p14:sldId id="285"/>
            <p14:sldId id="286"/>
            <p14:sldId id="287"/>
            <p14:sldId id="288"/>
            <p14:sldId id="276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77"/>
            <p14:sldId id="314"/>
            <p14:sldId id="418"/>
            <p14:sldId id="315"/>
            <p14:sldId id="316"/>
            <p14:sldId id="317"/>
            <p14:sldId id="319"/>
            <p14:sldId id="320"/>
            <p14:sldId id="321"/>
          </p14:sldIdLst>
        </p14:section>
        <p14:section name="UI기능 및 후기" id="{596762D4-1208-40BD-9F6F-89907E02A747}">
          <p14:sldIdLst>
            <p14:sldId id="421"/>
            <p14:sldId id="419"/>
            <p14:sldId id="331"/>
            <p14:sldId id="322"/>
            <p14:sldId id="329"/>
            <p14:sldId id="328"/>
            <p14:sldId id="327"/>
            <p14:sldId id="330"/>
            <p14:sldId id="323"/>
            <p14:sldId id="326"/>
            <p14:sldId id="324"/>
            <p14:sldId id="332"/>
            <p14:sldId id="340"/>
            <p14:sldId id="42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4"/>
            <p14:sldId id="355"/>
            <p14:sldId id="350"/>
            <p14:sldId id="366"/>
            <p14:sldId id="379"/>
            <p14:sldId id="369"/>
            <p14:sldId id="370"/>
            <p14:sldId id="367"/>
            <p14:sldId id="368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60"/>
            <p14:sldId id="380"/>
            <p14:sldId id="361"/>
            <p14:sldId id="38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17"/>
            <p14:sldId id="382"/>
            <p14:sldId id="383"/>
            <p14:sldId id="384"/>
            <p14:sldId id="385"/>
            <p14:sldId id="437"/>
            <p14:sldId id="431"/>
            <p14:sldId id="432"/>
            <p14:sldId id="433"/>
            <p14:sldId id="434"/>
            <p14:sldId id="435"/>
            <p14:sldId id="43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6"/>
            <p14:sldId id="408"/>
            <p14:sldId id="415"/>
          </p14:sldIdLst>
        </p14:section>
        <p14:section name="마무리" id="{596762D4-1208-40BD-9F6F-89907E02A748}">
          <p14:sldIdLst>
            <p14:sldId id="301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79" userDrawn="0">
          <p15:clr>
            <a:srgbClr val="A4A3A4"/>
          </p15:clr>
        </p15:guide>
        <p15:guide id="2" pos="3366" userDrawn="0">
          <p15:clr>
            <a:srgbClr val="A4A3A4"/>
          </p15:clr>
        </p15:guide>
        <p15:guide id="3" orient="horz" pos="2158" userDrawn="0">
          <p15:clr>
            <a:srgbClr val="A4A3A4"/>
          </p15:clr>
        </p15:guide>
        <p15:guide id="4" pos="3118" userDrawn="0">
          <p15:clr>
            <a:srgbClr val="A4A3A4"/>
          </p15:clr>
        </p15:guide>
      </p15:sldGuideLst>
    </p:ext>
  </p:extLst>
  <p:embeddedFontLst>
    <p:embeddedFont>
      <p:font typeface="Calibri" panose="020F0502020204030204" pitchFamily="34" charset="0">
        <p:regular r:id="rId136"/>
        <p:bold r:id="rId137"/>
        <p:italic r:id="rId138"/>
        <p:boldItalic r:id="rId139"/>
      </p:font>
    </p:embeddedFont>
    <p:embeddedFont>
      <p:font typeface="맑은 고딕" panose="020B0503020000020004" pitchFamily="50" charset="-127">
        <p:regular r:id="rId140"/>
        <p:bold r:id="rId141"/>
      </p:font>
    </p:embeddedFont>
    <p:embeddedFont>
      <p:font typeface="HY견고딕" panose="02030600000101010101" pitchFamily="18" charset="-127">
        <p:regular r:id="rId142"/>
      </p:font>
    </p:embeddedFont>
    <p:embeddedFont>
      <p:font typeface="HY울릉도B" panose="02030600000101010101" pitchFamily="18" charset="-127">
        <p:regular r:id="rId143"/>
      </p:font>
    </p:embeddedFont>
    <p:embeddedFont>
      <p:font typeface="HY고딕 A1 500" panose="020B0600000101010101" pitchFamily="0" charset="-127">
        <p:regular r:id="rId144"/>
      </p:font>
    </p:embeddedFont>
  </p:embeddedFon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uisehnaknot@gmail.com" initials="a" lastIdx="12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8971"/>
    <a:srgbClr val="FFD243"/>
    <a:srgbClr val="56B8E4"/>
    <a:srgbClr val="FFE7C8"/>
    <a:srgbClr val="F6F2CF"/>
    <a:srgbClr val="C7E2CF"/>
    <a:srgbClr val="92CFBF"/>
    <a:srgbClr val="A80000"/>
    <a:srgbClr val="FF7065"/>
    <a:srgbClr val="E2E2E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 horzBarState="maximized">
    <p:restoredLeft sz="26866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230" y="-96"/>
      </p:cViewPr>
      <p:guideLst>
        <p:guide orient="horz" pos="2379"/>
        <p:guide pos="3366"/>
        <p:guide orient="horz" pos="2158"/>
        <p:guide pos="3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4.fntdata"></Relationship><Relationship Id="rId4" Type="http://schemas.openxmlformats.org/officeDocument/2006/relationships/font" Target="fonts/font5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.fntdata"></Relationship><Relationship Id="rId7" Type="http://schemas.openxmlformats.org/officeDocument/2006/relationships/font" Target="fonts/font7.fntdata"></Relationship><Relationship Id="rId8" Type="http://schemas.openxmlformats.org/officeDocument/2006/relationships/font" Target="fonts/font2.fntdata"></Relationship><Relationship Id="rId9" Type="http://schemas.openxmlformats.org/officeDocument/2006/relationships/font" Target="fonts/font8.fntdata"></Relationship><Relationship Id="rId10" Type="http://schemas.openxmlformats.org/officeDocument/2006/relationships/font" Target="fonts/font9.fntdata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4" Type="http://schemas.openxmlformats.org/officeDocument/2006/relationships/slide" Target="slides/slide48.xml"></Relationship><Relationship Id="rId65" Type="http://schemas.openxmlformats.org/officeDocument/2006/relationships/slide" Target="slides/slide49.xml"></Relationship><Relationship Id="rId66" Type="http://schemas.openxmlformats.org/officeDocument/2006/relationships/slide" Target="slides/slide50.xml"></Relationship><Relationship Id="rId67" Type="http://schemas.openxmlformats.org/officeDocument/2006/relationships/slide" Target="slides/slide51.xml"></Relationship><Relationship Id="rId68" Type="http://schemas.openxmlformats.org/officeDocument/2006/relationships/slide" Target="slides/slide52.xml"></Relationship><Relationship Id="rId69" Type="http://schemas.openxmlformats.org/officeDocument/2006/relationships/slide" Target="slides/slide53.xml"></Relationship><Relationship Id="rId70" Type="http://schemas.openxmlformats.org/officeDocument/2006/relationships/slide" Target="slides/slide54.xml"></Relationship><Relationship Id="rId71" Type="http://schemas.openxmlformats.org/officeDocument/2006/relationships/slide" Target="slides/slide55.xml"></Relationship><Relationship Id="rId72" Type="http://schemas.openxmlformats.org/officeDocument/2006/relationships/slide" Target="slides/slide56.xml"></Relationship><Relationship Id="rId73" Type="http://schemas.openxmlformats.org/officeDocument/2006/relationships/slide" Target="slides/slide57.xml"></Relationship><Relationship Id="rId74" Type="http://schemas.openxmlformats.org/officeDocument/2006/relationships/slide" Target="slides/slide58.xml"></Relationship><Relationship Id="rId75" Type="http://schemas.openxmlformats.org/officeDocument/2006/relationships/slide" Target="slides/slide59.xml"></Relationship><Relationship Id="rId76" Type="http://schemas.openxmlformats.org/officeDocument/2006/relationships/slide" Target="slides/slide60.xml"></Relationship><Relationship Id="rId77" Type="http://schemas.openxmlformats.org/officeDocument/2006/relationships/slide" Target="slides/slide61.xml"></Relationship><Relationship Id="rId78" Type="http://schemas.openxmlformats.org/officeDocument/2006/relationships/slide" Target="slides/slide62.xml"></Relationship><Relationship Id="rId79" Type="http://schemas.openxmlformats.org/officeDocument/2006/relationships/slide" Target="slides/slide63.xml"></Relationship><Relationship Id="rId80" Type="http://schemas.openxmlformats.org/officeDocument/2006/relationships/slide" Target="slides/slide64.xml"></Relationship><Relationship Id="rId81" Type="http://schemas.openxmlformats.org/officeDocument/2006/relationships/slide" Target="slides/slide65.xml"></Relationship><Relationship Id="rId82" Type="http://schemas.openxmlformats.org/officeDocument/2006/relationships/slide" Target="slides/slide66.xml"></Relationship><Relationship Id="rId83" Type="http://schemas.openxmlformats.org/officeDocument/2006/relationships/slide" Target="slides/slide67.xml"></Relationship><Relationship Id="rId84" Type="http://schemas.openxmlformats.org/officeDocument/2006/relationships/slide" Target="slides/slide68.xml"></Relationship><Relationship Id="rId85" Type="http://schemas.openxmlformats.org/officeDocument/2006/relationships/slide" Target="slides/slide69.xml"></Relationship><Relationship Id="rId86" Type="http://schemas.openxmlformats.org/officeDocument/2006/relationships/slide" Target="slides/slide70.xml"></Relationship><Relationship Id="rId87" Type="http://schemas.openxmlformats.org/officeDocument/2006/relationships/slide" Target="slides/slide71.xml"></Relationship><Relationship Id="rId88" Type="http://schemas.openxmlformats.org/officeDocument/2006/relationships/slide" Target="slides/slide72.xml"></Relationship><Relationship Id="rId89" Type="http://schemas.openxmlformats.org/officeDocument/2006/relationships/slide" Target="slides/slide73.xml"></Relationship><Relationship Id="rId90" Type="http://schemas.openxmlformats.org/officeDocument/2006/relationships/slide" Target="slides/slide74.xml"></Relationship><Relationship Id="rId91" Type="http://schemas.openxmlformats.org/officeDocument/2006/relationships/slide" Target="slides/slide75.xml"></Relationship><Relationship Id="rId92" Type="http://schemas.openxmlformats.org/officeDocument/2006/relationships/slide" Target="slides/slide76.xml"></Relationship><Relationship Id="rId93" Type="http://schemas.openxmlformats.org/officeDocument/2006/relationships/slide" Target="slides/slide77.xml"></Relationship><Relationship Id="rId94" Type="http://schemas.openxmlformats.org/officeDocument/2006/relationships/slide" Target="slides/slide78.xml"></Relationship><Relationship Id="rId95" Type="http://schemas.openxmlformats.org/officeDocument/2006/relationships/slide" Target="slides/slide79.xml"></Relationship><Relationship Id="rId96" Type="http://schemas.openxmlformats.org/officeDocument/2006/relationships/slide" Target="slides/slide80.xml"></Relationship><Relationship Id="rId97" Type="http://schemas.openxmlformats.org/officeDocument/2006/relationships/slide" Target="slides/slide81.xml"></Relationship><Relationship Id="rId98" Type="http://schemas.openxmlformats.org/officeDocument/2006/relationships/slide" Target="slides/slide82.xml"></Relationship><Relationship Id="rId99" Type="http://schemas.openxmlformats.org/officeDocument/2006/relationships/slide" Target="slides/slide83.xml"></Relationship><Relationship Id="rId100" Type="http://schemas.openxmlformats.org/officeDocument/2006/relationships/slide" Target="slides/slide84.xml"></Relationship><Relationship Id="rId101" Type="http://schemas.openxmlformats.org/officeDocument/2006/relationships/slide" Target="slides/slide85.xml"></Relationship><Relationship Id="rId102" Type="http://schemas.openxmlformats.org/officeDocument/2006/relationships/slide" Target="slides/slide86.xml"></Relationship><Relationship Id="rId103" Type="http://schemas.openxmlformats.org/officeDocument/2006/relationships/slide" Target="slides/slide87.xml"></Relationship><Relationship Id="rId104" Type="http://schemas.openxmlformats.org/officeDocument/2006/relationships/slide" Target="slides/slide88.xml"></Relationship><Relationship Id="rId105" Type="http://schemas.openxmlformats.org/officeDocument/2006/relationships/slide" Target="slides/slide89.xml"></Relationship><Relationship Id="rId106" Type="http://schemas.openxmlformats.org/officeDocument/2006/relationships/slide" Target="slides/slide90.xml"></Relationship><Relationship Id="rId107" Type="http://schemas.openxmlformats.org/officeDocument/2006/relationships/slide" Target="slides/slide91.xml"></Relationship><Relationship Id="rId108" Type="http://schemas.openxmlformats.org/officeDocument/2006/relationships/slide" Target="slides/slide92.xml"></Relationship><Relationship Id="rId109" Type="http://schemas.openxmlformats.org/officeDocument/2006/relationships/slide" Target="slides/slide93.xml"></Relationship><Relationship Id="rId110" Type="http://schemas.openxmlformats.org/officeDocument/2006/relationships/slide" Target="slides/slide94.xml"></Relationship><Relationship Id="rId111" Type="http://schemas.openxmlformats.org/officeDocument/2006/relationships/slide" Target="slides/slide95.xml"></Relationship><Relationship Id="rId112" Type="http://schemas.openxmlformats.org/officeDocument/2006/relationships/slide" Target="slides/slide96.xml"></Relationship><Relationship Id="rId113" Type="http://schemas.openxmlformats.org/officeDocument/2006/relationships/slide" Target="slides/slide97.xml"></Relationship><Relationship Id="rId114" Type="http://schemas.openxmlformats.org/officeDocument/2006/relationships/slide" Target="slides/slide98.xml"></Relationship><Relationship Id="rId115" Type="http://schemas.openxmlformats.org/officeDocument/2006/relationships/slide" Target="slides/slide99.xml"></Relationship><Relationship Id="rId116" Type="http://schemas.openxmlformats.org/officeDocument/2006/relationships/slide" Target="slides/slide100.xml"></Relationship><Relationship Id="rId117" Type="http://schemas.openxmlformats.org/officeDocument/2006/relationships/slide" Target="slides/slide101.xml"></Relationship><Relationship Id="rId118" Type="http://schemas.openxmlformats.org/officeDocument/2006/relationships/slide" Target="slides/slide102.xml"></Relationship><Relationship Id="rId119" Type="http://schemas.openxmlformats.org/officeDocument/2006/relationships/slide" Target="slides/slide103.xml"></Relationship><Relationship Id="rId120" Type="http://schemas.openxmlformats.org/officeDocument/2006/relationships/slide" Target="slides/slide104.xml"></Relationship><Relationship Id="rId121" Type="http://schemas.openxmlformats.org/officeDocument/2006/relationships/slide" Target="slides/slide105.xml"></Relationship><Relationship Id="rId122" Type="http://schemas.openxmlformats.org/officeDocument/2006/relationships/slide" Target="slides/slide106.xml"></Relationship><Relationship Id="rId123" Type="http://schemas.openxmlformats.org/officeDocument/2006/relationships/slide" Target="slides/slide107.xml"></Relationship><Relationship Id="rId124" Type="http://schemas.openxmlformats.org/officeDocument/2006/relationships/slide" Target="slides/slide108.xml"></Relationship><Relationship Id="rId125" Type="http://schemas.openxmlformats.org/officeDocument/2006/relationships/slide" Target="slides/slide109.xml"></Relationship><Relationship Id="rId127" Type="http://schemas.openxmlformats.org/officeDocument/2006/relationships/slide" Target="slides/slide110.xml"></Relationship><Relationship Id="rId129" Type="http://schemas.openxmlformats.org/officeDocument/2006/relationships/slide" Target="slides/slide111.xml"></Relationship><Relationship Id="rId131" Type="http://schemas.openxmlformats.org/officeDocument/2006/relationships/slide" Target="slides/slide112.xml"></Relationship><Relationship Id="rId133" Type="http://schemas.openxmlformats.org/officeDocument/2006/relationships/slide" Target="slides/slide113.xml"></Relationship><Relationship Id="rId135" Type="http://schemas.openxmlformats.org/officeDocument/2006/relationships/slide" Target="slides/slide114.xml"></Relationship><Relationship Id="rId137" Type="http://schemas.openxmlformats.org/officeDocument/2006/relationships/slide" Target="slides/slide115.xml"></Relationship><Relationship Id="rId139" Type="http://schemas.openxmlformats.org/officeDocument/2006/relationships/slide" Target="slides/slide116.xml"></Relationship><Relationship Id="rId141" Type="http://schemas.openxmlformats.org/officeDocument/2006/relationships/slide" Target="slides/slide117.xml"></Relationship><Relationship Id="rId143" Type="http://schemas.openxmlformats.org/officeDocument/2006/relationships/slide" Target="slides/slide118.xml"></Relationship><Relationship Id="rId145" Type="http://schemas.openxmlformats.org/officeDocument/2006/relationships/slide" Target="slides/slide119.xml"></Relationship><Relationship Id="rId147" Type="http://schemas.openxmlformats.org/officeDocument/2006/relationships/slide" Target="slides/slide120.xml"></Relationship><Relationship Id="rId149" Type="http://schemas.openxmlformats.org/officeDocument/2006/relationships/slide" Target="slides/slide121.xml"></Relationship><Relationship Id="rId151" Type="http://schemas.openxmlformats.org/officeDocument/2006/relationships/slide" Target="slides/slide122.xml"></Relationship><Relationship Id="rId153" Type="http://schemas.openxmlformats.org/officeDocument/2006/relationships/slide" Target="slides/slide123.xml"></Relationship><Relationship Id="rId155" Type="http://schemas.openxmlformats.org/officeDocument/2006/relationships/slide" Target="slides/slide124.xml"></Relationship><Relationship Id="rId157" Type="http://schemas.openxmlformats.org/officeDocument/2006/relationships/slide" Target="slides/slide125.xml"></Relationship><Relationship Id="rId159" Type="http://schemas.openxmlformats.org/officeDocument/2006/relationships/slide" Target="slides/slide126.xml"></Relationship><Relationship Id="rId161" Type="http://schemas.openxmlformats.org/officeDocument/2006/relationships/slide" Target="slides/slide127.xml"></Relationship><Relationship Id="rId163" Type="http://schemas.openxmlformats.org/officeDocument/2006/relationships/slide" Target="slides/slide128.xml"></Relationship><Relationship Id="rId165" Type="http://schemas.openxmlformats.org/officeDocument/2006/relationships/slide" Target="slides/slide129.xml"></Relationship><Relationship Id="rId167" Type="http://schemas.openxmlformats.org/officeDocument/2006/relationships/slide" Target="slides/slide130.xml"></Relationship><Relationship Id="rId168" Type="http://schemas.openxmlformats.org/officeDocument/2006/relationships/slide" Target="slides/slide131.xml"></Relationship><Relationship Id="rId169" Type="http://schemas.openxmlformats.org/officeDocument/2006/relationships/commentAuthors" Target="commentAuthors.xml"></Relationship><Relationship Id="rId170" Type="http://schemas.openxmlformats.org/officeDocument/2006/relationships/viewProps" Target="viewProps.xml"></Relationship><Relationship Id="rId171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B451-AEEA-4324-98D4-537E5A28C000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ED0A-C64C-4729-AAE6-2E40CB088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84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969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954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938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9.xml"></Relationship></Relationships>
</file>

<file path=ppt/notesSlides/_rels/notesSlide1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0.xml"></Relationship></Relationships>
</file>

<file path=ppt/notesSlides/_rels/notesSlide1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1.xml"></Relationship></Relationships>
</file>

<file path=ppt/notesSlides/_rels/notesSlide1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2.xml"></Relationship></Relationships>
</file>

<file path=ppt/notesSlides/_rels/notesSlide1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3.xml"></Relationship></Relationships>
</file>

<file path=ppt/notesSlides/_rels/notesSlide1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4.xml"></Relationship></Relationships>
</file>

<file path=ppt/notesSlides/_rels/notesSlide1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5.xml"></Relationship></Relationships>
</file>

<file path=ppt/notesSlides/_rels/notesSlide1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6.xml"></Relationship></Relationships>
</file>

<file path=ppt/notesSlides/_rels/notesSlide1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7.xml"></Relationship></Relationships>
</file>

<file path=ppt/notesSlides/_rels/notesSlide1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8.xml"></Relationship></Relationships>
</file>

<file path=ppt/notesSlides/_rels/notesSlide1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9.xml"></Relationship></Relationships>
</file>

<file path=ppt/notesSlides/_rels/notesSlide1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0.xml"></Relationship></Relationships>
</file>

<file path=ppt/notesSlides/_rels/notesSlide1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1.xml"></Relationship></Relationships>
</file>

<file path=ppt/notesSlides/_rels/notesSlide1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2.xml"></Relationship></Relationships>
</file>

<file path=ppt/notesSlides/_rels/notesSlide1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3.xml"></Relationship></Relationships>
</file>

<file path=ppt/notesSlides/_rels/notesSlide1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4.xml"></Relationship></Relationships>
</file>

<file path=ppt/notesSlides/_rels/notesSlide1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5.xml"></Relationship></Relationships>
</file>

<file path=ppt/notesSlides/_rels/notesSlide1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6.xml"></Relationship></Relationships>
</file>

<file path=ppt/notesSlides/_rels/notesSlide1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7.xml"></Relationship></Relationships>
</file>

<file path=ppt/notesSlides/_rels/notesSlide1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8.xml"></Relationship></Relationships>
</file>

<file path=ppt/notesSlides/_rels/notesSlide1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9.xml"></Relationship></Relationship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399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95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04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13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534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05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3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079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147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74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000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074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754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40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586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077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240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5628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4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 l="-2000" t="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8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57727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31" indent="-239431" algn="l" defTabSz="957727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295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158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022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886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750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614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477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341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6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27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59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45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31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18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045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90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1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1.xml.rels><?xml version="1.0" encoding="UTF-8"?>
<Relationships xmlns="http://schemas.openxmlformats.org/package/2006/relationships"><Relationship Id="rId3" Type="http://schemas.openxmlformats.org/officeDocument/2006/relationships/image" Target="../media/image138.png"></Relationship><Relationship Id="rId2" Type="http://schemas.openxmlformats.org/officeDocument/2006/relationships/image" Target="../media/image137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52.xml"></Relationship></Relationships>
</file>

<file path=ppt/slides/_rels/slide102.xml.rels><?xml version="1.0" encoding="UTF-8"?>
<Relationships xmlns="http://schemas.openxmlformats.org/package/2006/relationships"><Relationship Id="rId3" Type="http://schemas.openxmlformats.org/officeDocument/2006/relationships/image" Target="../media/image140.png"></Relationship><Relationship Id="rId7" Type="http://schemas.openxmlformats.org/officeDocument/2006/relationships/image" Target="../media/image144.png"></Relationship><Relationship Id="rId2" Type="http://schemas.openxmlformats.org/officeDocument/2006/relationships/image" Target="../media/image139.PNG"></Relationship><Relationship Id="rId6" Type="http://schemas.openxmlformats.org/officeDocument/2006/relationships/image" Target="../media/image143.png"></Relationship><Relationship Id="rId5" Type="http://schemas.openxmlformats.org/officeDocument/2006/relationships/image" Target="../media/image142.png"></Relationship><Relationship Id="rId4" Type="http://schemas.openxmlformats.org/officeDocument/2006/relationships/image" Target="../media/image141.png"></Relationship><Relationship Id="rId8" Type="http://schemas.openxmlformats.org/officeDocument/2006/relationships/slideLayout" Target="../slideLayouts/slideLayout2.xml"></Relationship><Relationship Id="rId9" Type="http://schemas.openxmlformats.org/officeDocument/2006/relationships/comments" Target="../comments/comment53.xml"></Relationship></Relationships>
</file>

<file path=ppt/slides/_rels/slide103.xml.rels><?xml version="1.0" encoding="UTF-8"?>
<Relationships xmlns="http://schemas.openxmlformats.org/package/2006/relationships"><Relationship Id="rId2" Type="http://schemas.openxmlformats.org/officeDocument/2006/relationships/image" Target="../media/image145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comments" Target="../comments/comment54.xml"></Relationship></Relationships>
</file>

<file path=ppt/slides/_rels/slide104.xml.rels><?xml version="1.0" encoding="UTF-8"?>
<Relationships xmlns="http://schemas.openxmlformats.org/package/2006/relationships"><Relationship Id="rId3" Type="http://schemas.openxmlformats.org/officeDocument/2006/relationships/image" Target="../media/image147.png"></Relationship><Relationship Id="rId2" Type="http://schemas.openxmlformats.org/officeDocument/2006/relationships/image" Target="../media/image146.png"></Relationship><Relationship Id="rId4" Type="http://schemas.openxmlformats.org/officeDocument/2006/relationships/image" Target="../media/image148.PNG"></Relationship><Relationship Id="rId5" Type="http://schemas.openxmlformats.org/officeDocument/2006/relationships/slideLayout" Target="../slideLayouts/slideLayout2.xml"></Relationship><Relationship Id="rId6" Type="http://schemas.openxmlformats.org/officeDocument/2006/relationships/comments" Target="../comments/comment55.xml"></Relationship></Relationships>
</file>

<file path=ppt/slides/_rels/slide105.xml.rels><?xml version="1.0" encoding="UTF-8"?>
<Relationships xmlns="http://schemas.openxmlformats.org/package/2006/relationships"><Relationship Id="rId2" Type="http://schemas.openxmlformats.org/officeDocument/2006/relationships/image" Target="../media/image149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comments" Target="../comments/comment56.xml"></Relationship></Relationships>
</file>

<file path=ppt/slides/_rels/slide106.xml.rels><?xml version="1.0" encoding="UTF-8"?>
<Relationships xmlns="http://schemas.openxmlformats.org/package/2006/relationships"><Relationship Id="rId3" Type="http://schemas.openxmlformats.org/officeDocument/2006/relationships/image" Target="../media/image151.png"></Relationship><Relationship Id="rId2" Type="http://schemas.openxmlformats.org/officeDocument/2006/relationships/image" Target="../media/image150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57.xml"></Relationship></Relationships>
</file>

<file path=ppt/slides/_rels/slide107.xml.rels><?xml version="1.0" encoding="UTF-8"?>
<Relationships xmlns="http://schemas.openxmlformats.org/package/2006/relationships"><Relationship Id="rId3" Type="http://schemas.openxmlformats.org/officeDocument/2006/relationships/image" Target="../media/image153.PNG"></Relationship><Relationship Id="rId2" Type="http://schemas.openxmlformats.org/officeDocument/2006/relationships/image" Target="../media/image152.PNG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58.xml"></Relationship></Relationships>
</file>

<file path=ppt/slides/_rels/slide108.xml.rels><?xml version="1.0" encoding="UTF-8"?>
<Relationships xmlns="http://schemas.openxmlformats.org/package/2006/relationships"><Relationship Id="rId2" Type="http://schemas.openxmlformats.org/officeDocument/2006/relationships/image" Target="../media/image154.png"></Relationship><Relationship Id="rId3" Type="http://schemas.openxmlformats.org/officeDocument/2006/relationships/slideLayout" Target="../slideLayouts/slideLayout2.xml"></Relationship><Relationship Id="rId4" Type="http://schemas.openxmlformats.org/officeDocument/2006/relationships/comments" Target="../comments/comment59.xml"></Relationship></Relationships>
</file>

<file path=ppt/slides/_rels/slide109.xml.rels><?xml version="1.0" encoding="UTF-8"?>
<Relationships xmlns="http://schemas.openxmlformats.org/package/2006/relationships"><Relationship Id="rId3" Type="http://schemas.openxmlformats.org/officeDocument/2006/relationships/image" Target="../media/image155.png"></Relationship><Relationship Id="rId2" Type="http://schemas.openxmlformats.org/officeDocument/2006/relationships/notesSlide" Target="../notesSlides/notesSlide109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0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1.xml"></Relationship></Relationships>
</file>

<file path=ppt/slides/_rels/slide110.xml.rels><?xml version="1.0" encoding="UTF-8"?>
<Relationships xmlns="http://schemas.openxmlformats.org/package/2006/relationships"><Relationship Id="rId3" Type="http://schemas.openxmlformats.org/officeDocument/2006/relationships/image" Target="../media/image156.png"></Relationship><Relationship Id="rId2" Type="http://schemas.openxmlformats.org/officeDocument/2006/relationships/notesSlide" Target="../notesSlides/notesSlide110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1.xml"></Relationship></Relationships>
</file>

<file path=ppt/slides/_rels/slide111.xml.rels><?xml version="1.0" encoding="UTF-8"?>
<Relationships xmlns="http://schemas.openxmlformats.org/package/2006/relationships"><Relationship Id="rId3" Type="http://schemas.openxmlformats.org/officeDocument/2006/relationships/image" Target="../media/image157.PNG"></Relationship><Relationship Id="rId2" Type="http://schemas.openxmlformats.org/officeDocument/2006/relationships/notesSlide" Target="../notesSlides/notesSlide111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2.xml"></Relationship></Relationships>
</file>

<file path=ppt/slides/_rels/slide112.xml.rels><?xml version="1.0" encoding="UTF-8"?>
<Relationships xmlns="http://schemas.openxmlformats.org/package/2006/relationships"><Relationship Id="rId3" Type="http://schemas.openxmlformats.org/officeDocument/2006/relationships/image" Target="../media/image158.PNG"></Relationship><Relationship Id="rId2" Type="http://schemas.openxmlformats.org/officeDocument/2006/relationships/notesSlide" Target="../notesSlides/notesSlide112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3.xml"></Relationship></Relationships>
</file>

<file path=ppt/slides/_rels/slide113.xml.rels><?xml version="1.0" encoding="UTF-8"?>
<Relationships xmlns="http://schemas.openxmlformats.org/package/2006/relationships"><Relationship Id="rId3" Type="http://schemas.openxmlformats.org/officeDocument/2006/relationships/image" Target="../media/image159.PNG"></Relationship><Relationship Id="rId2" Type="http://schemas.openxmlformats.org/officeDocument/2006/relationships/notesSlide" Target="../notesSlides/notesSlide113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4.xml"></Relationship></Relationships>
</file>

<file path=ppt/slides/_rels/slide114.xml.rels><?xml version="1.0" encoding="UTF-8"?>
<Relationships xmlns="http://schemas.openxmlformats.org/package/2006/relationships"><Relationship Id="rId3" Type="http://schemas.openxmlformats.org/officeDocument/2006/relationships/image" Target="../media/image160.PNG"></Relationship><Relationship Id="rId2" Type="http://schemas.openxmlformats.org/officeDocument/2006/relationships/notesSlide" Target="../notesSlides/notesSlide114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5.xml"></Relationship></Relationships>
</file>

<file path=ppt/slides/_rels/slide115.xml.rels><?xml version="1.0" encoding="UTF-8"?>
<Relationships xmlns="http://schemas.openxmlformats.org/package/2006/relationships"><Relationship Id="rId3" Type="http://schemas.openxmlformats.org/officeDocument/2006/relationships/image" Target="../media/image161.PNG"></Relationship><Relationship Id="rId2" Type="http://schemas.openxmlformats.org/officeDocument/2006/relationships/notesSlide" Target="../notesSlides/notesSlide115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6.xml"></Relationship></Relationships>
</file>

<file path=ppt/slides/_rels/slide116.xml.rels><?xml version="1.0" encoding="UTF-8"?>
<Relationships xmlns="http://schemas.openxmlformats.org/package/2006/relationships"><Relationship Id="rId3" Type="http://schemas.openxmlformats.org/officeDocument/2006/relationships/image" Target="../media/image162.png"></Relationship><Relationship Id="rId2" Type="http://schemas.openxmlformats.org/officeDocument/2006/relationships/notesSlide" Target="../notesSlides/notesSlide116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7.xml"></Relationship></Relationships>
</file>

<file path=ppt/slides/_rels/slide117.xml.rels><?xml version="1.0" encoding="UTF-8"?>
<Relationships xmlns="http://schemas.openxmlformats.org/package/2006/relationships"><Relationship Id="rId3" Type="http://schemas.openxmlformats.org/officeDocument/2006/relationships/image" Target="../media/image163.png"></Relationship><Relationship Id="rId2" Type="http://schemas.openxmlformats.org/officeDocument/2006/relationships/notesSlide" Target="../notesSlides/notesSlide117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8.xml"></Relationship></Relationships>
</file>

<file path=ppt/slides/_rels/slide118.xml.rels><?xml version="1.0" encoding="UTF-8"?>
<Relationships xmlns="http://schemas.openxmlformats.org/package/2006/relationships"><Relationship Id="rId3" Type="http://schemas.openxmlformats.org/officeDocument/2006/relationships/image" Target="../media/image164.PNG"></Relationship><Relationship Id="rId2" Type="http://schemas.openxmlformats.org/officeDocument/2006/relationships/notesSlide" Target="../notesSlides/notesSlide118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69.xml"></Relationship></Relationships>
</file>

<file path=ppt/slides/_rels/slide119.xml.rels><?xml version="1.0" encoding="UTF-8"?>
<Relationships xmlns="http://schemas.openxmlformats.org/package/2006/relationships"><Relationship Id="rId3" Type="http://schemas.openxmlformats.org/officeDocument/2006/relationships/image" Target="../media/image165.png"></Relationship><Relationship Id="rId2" Type="http://schemas.openxmlformats.org/officeDocument/2006/relationships/notesSlide" Target="../notesSlides/notesSlide119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0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1.xml"></Relationship></Relationships>
</file>

<file path=ppt/slides/_rels/slide120.xml.rels><?xml version="1.0" encoding="UTF-8"?>
<Relationships xmlns="http://schemas.openxmlformats.org/package/2006/relationships"><Relationship Id="rId3" Type="http://schemas.openxmlformats.org/officeDocument/2006/relationships/image" Target="../media/image166.PNG"></Relationship><Relationship Id="rId2" Type="http://schemas.openxmlformats.org/officeDocument/2006/relationships/notesSlide" Target="../notesSlides/notesSlide120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1.xml"></Relationship></Relationships>
</file>

<file path=ppt/slides/_rels/slide121.xml.rels><?xml version="1.0" encoding="UTF-8"?>
<Relationships xmlns="http://schemas.openxmlformats.org/package/2006/relationships"><Relationship Id="rId3" Type="http://schemas.openxmlformats.org/officeDocument/2006/relationships/image" Target="../media/image167.png"></Relationship><Relationship Id="rId2" Type="http://schemas.openxmlformats.org/officeDocument/2006/relationships/notesSlide" Target="../notesSlides/notesSlide121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2.xml"></Relationship></Relationships>
</file>

<file path=ppt/slides/_rels/slide122.xml.rels><?xml version="1.0" encoding="UTF-8"?>
<Relationships xmlns="http://schemas.openxmlformats.org/package/2006/relationships"><Relationship Id="rId3" Type="http://schemas.openxmlformats.org/officeDocument/2006/relationships/image" Target="../media/image168.png"></Relationship><Relationship Id="rId2" Type="http://schemas.openxmlformats.org/officeDocument/2006/relationships/notesSlide" Target="../notesSlides/notesSlide122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3.xml"></Relationship></Relationships>
</file>

<file path=ppt/slides/_rels/slide123.xml.rels><?xml version="1.0" encoding="UTF-8"?>
<Relationships xmlns="http://schemas.openxmlformats.org/package/2006/relationships"><Relationship Id="rId3" Type="http://schemas.openxmlformats.org/officeDocument/2006/relationships/image" Target="../media/image169.png"></Relationship><Relationship Id="rId2" Type="http://schemas.openxmlformats.org/officeDocument/2006/relationships/notesSlide" Target="../notesSlides/notesSlide123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4.xml"></Relationship></Relationships>
</file>

<file path=ppt/slides/_rels/slide124.xml.rels><?xml version="1.0" encoding="UTF-8"?>
<Relationships xmlns="http://schemas.openxmlformats.org/package/2006/relationships"><Relationship Id="rId3" Type="http://schemas.openxmlformats.org/officeDocument/2006/relationships/image" Target="../media/image170.PNG"></Relationship><Relationship Id="rId2" Type="http://schemas.openxmlformats.org/officeDocument/2006/relationships/notesSlide" Target="../notesSlides/notesSlide124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5.xml"></Relationship></Relationships>
</file>

<file path=ppt/slides/_rels/slide125.xml.rels><?xml version="1.0" encoding="UTF-8"?>
<Relationships xmlns="http://schemas.openxmlformats.org/package/2006/relationships"><Relationship Id="rId3" Type="http://schemas.openxmlformats.org/officeDocument/2006/relationships/image" Target="../media/image171.png"></Relationship><Relationship Id="rId2" Type="http://schemas.openxmlformats.org/officeDocument/2006/relationships/notesSlide" Target="../notesSlides/notesSlide125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6.xml"></Relationship></Relationships>
</file>

<file path=ppt/slides/_rels/slide126.xml.rels><?xml version="1.0" encoding="UTF-8"?>
<Relationships xmlns="http://schemas.openxmlformats.org/package/2006/relationships"><Relationship Id="rId3" Type="http://schemas.openxmlformats.org/officeDocument/2006/relationships/image" Target="../media/image172.png"></Relationship><Relationship Id="rId2" Type="http://schemas.openxmlformats.org/officeDocument/2006/relationships/notesSlide" Target="../notesSlides/notesSlide126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7.xml"></Relationship></Relationships>
</file>

<file path=ppt/slides/_rels/slide127.xml.rels><?xml version="1.0" encoding="UTF-8"?>
<Relationships xmlns="http://schemas.openxmlformats.org/package/2006/relationships"><Relationship Id="rId3" Type="http://schemas.openxmlformats.org/officeDocument/2006/relationships/image" Target="../media/image173.png"></Relationship><Relationship Id="rId2" Type="http://schemas.openxmlformats.org/officeDocument/2006/relationships/notesSlide" Target="../notesSlides/notesSlide127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8.xml"></Relationship></Relationships>
</file>

<file path=ppt/slides/_rels/slide128.xml.rels><?xml version="1.0" encoding="UTF-8"?>
<Relationships xmlns="http://schemas.openxmlformats.org/package/2006/relationships"><Relationship Id="rId3" Type="http://schemas.openxmlformats.org/officeDocument/2006/relationships/image" Target="../media/image174.PNG"></Relationship><Relationship Id="rId2" Type="http://schemas.openxmlformats.org/officeDocument/2006/relationships/notesSlide" Target="../notesSlides/notesSlide128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79.xml"></Relationship></Relationships>
</file>

<file path=ppt/slides/_rels/slide129.xml.rels><?xml version="1.0" encoding="UTF-8"?>
<Relationships xmlns="http://schemas.openxmlformats.org/package/2006/relationships"><Relationship Id="rId3" Type="http://schemas.openxmlformats.org/officeDocument/2006/relationships/image" Target="../media/image175.png"></Relationship><Relationship Id="rId2" Type="http://schemas.openxmlformats.org/officeDocument/2006/relationships/notesSlide" Target="../notesSlides/notesSlide129.xml"></Relationship><Relationship Id="rId4" Type="http://schemas.openxmlformats.org/officeDocument/2006/relationships/slideLayout" Target="../slideLayouts/slideLayout2.xml"></Relationship><Relationship Id="rId5" Type="http://schemas.openxmlformats.org/officeDocument/2006/relationships/comments" Target="../comments/comment80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1.xml"></Relationship></Relationships>
</file>

<file path=ppt/slides/_rels/slide1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1.xml.rels><?xml version="1.0" encoding="UTF-8"?>
<Relationships xmlns="http://schemas.openxmlformats.org/package/2006/relationships"><Relationship Id="rId2" Type="http://schemas.openxmlformats.org/officeDocument/2006/relationships/image" Target="../media/image176.png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4" Type="http://schemas.openxmlformats.org/officeDocument/2006/relationships/image" Target="../media/image18.png"></Relationship><Relationship Id="rId5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image" Target="../media/image19.png"></Relationship><Relationship Id="rId4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4" Type="http://schemas.openxmlformats.org/officeDocument/2006/relationships/image" Target="../media/image23.png"></Relationship><Relationship Id="rId5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image" Target="../media/image24.png"></Relationship><Relationship Id="rId4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image" Target="../media/image26.png"></Relationship><Relationship Id="rId4" Type="http://schemas.openxmlformats.org/officeDocument/2006/relationships/image" Target="../media/image28.png"></Relationship><Relationship Id="rId5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31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34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35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36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39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43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3.xml.rels><?xml version="1.0" encoding="UTF-8"?>
<Relationships xmlns="http://schemas.openxmlformats.org/package/2006/relationships"><Relationship Id="rId3" Type="http://schemas.openxmlformats.org/officeDocument/2006/relationships/image" Target="../media/image46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47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3" Type="http://schemas.openxmlformats.org/officeDocument/2006/relationships/image" Target="../media/image48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6.xml.rels><?xml version="1.0" encoding="UTF-8"?>
<Relationships xmlns="http://schemas.openxmlformats.org/package/2006/relationships"><Relationship Id="rId3" Type="http://schemas.openxmlformats.org/officeDocument/2006/relationships/image" Target="../media/image49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7.xml.rels><?xml version="1.0" encoding="UTF-8"?>
<Relationships xmlns="http://schemas.openxmlformats.org/package/2006/relationships"><Relationship Id="rId3" Type="http://schemas.openxmlformats.org/officeDocument/2006/relationships/image" Target="../media/image5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1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image5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0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7" Type="http://schemas.openxmlformats.org/officeDocument/2006/relationships/image" Target="../media/image57.png"></Relationship><Relationship Id="rId2" Type="http://schemas.openxmlformats.org/officeDocument/2006/relationships/image" Target="../media/image52.png"></Relationship><Relationship Id="rId6" Type="http://schemas.openxmlformats.org/officeDocument/2006/relationships/image" Target="../media/image56.png"></Relationship><Relationship Id="rId5" Type="http://schemas.openxmlformats.org/officeDocument/2006/relationships/image" Target="../media/image55.png"></Relationship><Relationship Id="rId4" Type="http://schemas.openxmlformats.org/officeDocument/2006/relationships/image" Target="../media/image54.png"></Relationship><Relationship Id="rId8" Type="http://schemas.openxmlformats.org/officeDocument/2006/relationships/slideLayout" Target="../slideLayouts/slideLayout1.xml"></Relationship><Relationship Id="rId9" Type="http://schemas.openxmlformats.org/officeDocument/2006/relationships/comments" Target="../comments/comment2.xml"></Relationship></Relationships>
</file>

<file path=ppt/slides/_rels/slide51.xml.rels><?xml version="1.0" encoding="UTF-8"?>
<Relationships xmlns="http://schemas.openxmlformats.org/package/2006/relationships"><Relationship Id="rId3" Type="http://schemas.openxmlformats.org/officeDocument/2006/relationships/image" Target="../media/image59.png"></Relationship><Relationship Id="rId2" Type="http://schemas.openxmlformats.org/officeDocument/2006/relationships/image" Target="../media/image58.png"></Relationship><Relationship Id="rId4" Type="http://schemas.openxmlformats.org/officeDocument/2006/relationships/image" Target="../media/image60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3.xml"></Relationship></Relationships>
</file>

<file path=ppt/slides/_rels/slide52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61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4.xml"></Relationship></Relationships>
</file>

<file path=ppt/slides/_rels/slide53.xml.rels><?xml version="1.0" encoding="UTF-8"?>
<Relationships xmlns="http://schemas.openxmlformats.org/package/2006/relationships"><Relationship Id="rId3" Type="http://schemas.openxmlformats.org/officeDocument/2006/relationships/image" Target="../media/image64.png"></Relationship><Relationship Id="rId2" Type="http://schemas.openxmlformats.org/officeDocument/2006/relationships/image" Target="../media/image63.PNG"></Relationship><Relationship Id="rId6" Type="http://schemas.openxmlformats.org/officeDocument/2006/relationships/image" Target="../media/image67.PNG"></Relationship><Relationship Id="rId5" Type="http://schemas.openxmlformats.org/officeDocument/2006/relationships/image" Target="../media/image66.png"></Relationship><Relationship Id="rId4" Type="http://schemas.openxmlformats.org/officeDocument/2006/relationships/image" Target="../media/image65.png"></Relationship><Relationship Id="rId7" Type="http://schemas.openxmlformats.org/officeDocument/2006/relationships/slideLayout" Target="../slideLayouts/slideLayout1.xml"></Relationship><Relationship Id="rId8" Type="http://schemas.openxmlformats.org/officeDocument/2006/relationships/comments" Target="../comments/comment5.xml"></Relationship></Relationships>
</file>

<file path=ppt/slides/_rels/slide54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2" Type="http://schemas.openxmlformats.org/officeDocument/2006/relationships/image" Target="../media/image68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6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image70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7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image7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8.xml"></Relationship></Relationships>
</file>

<file path=ppt/slides/_rels/slide57.xml.rels><?xml version="1.0" encoding="UTF-8"?>
<Relationships xmlns="http://schemas.openxmlformats.org/package/2006/relationships"><Relationship Id="rId3" Type="http://schemas.openxmlformats.org/officeDocument/2006/relationships/image" Target="../media/image73.png"></Relationship><Relationship Id="rId2" Type="http://schemas.openxmlformats.org/officeDocument/2006/relationships/image" Target="../media/image72.png"></Relationship><Relationship Id="rId4" Type="http://schemas.openxmlformats.org/officeDocument/2006/relationships/image" Target="../media/image74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9.xml"></Relationship></Relationships>
</file>

<file path=ppt/slides/_rels/slide58.xml.rels><?xml version="1.0" encoding="UTF-8"?>
<Relationships xmlns="http://schemas.openxmlformats.org/package/2006/relationships"><Relationship Id="rId3" Type="http://schemas.openxmlformats.org/officeDocument/2006/relationships/image" Target="../media/image76.png"></Relationship><Relationship Id="rId2" Type="http://schemas.openxmlformats.org/officeDocument/2006/relationships/image" Target="../media/image75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10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image77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image5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2.xml"></Relationship></Relationships>
</file>

<file path=ppt/slides/_rels/slide61.xml.rels><?xml version="1.0" encoding="UTF-8"?>
<Relationships xmlns="http://schemas.openxmlformats.org/package/2006/relationships"><Relationship Id="rId3" Type="http://schemas.openxmlformats.org/officeDocument/2006/relationships/image" Target="../media/image79.png"></Relationship><Relationship Id="rId2" Type="http://schemas.openxmlformats.org/officeDocument/2006/relationships/image" Target="../media/image78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13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image80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4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image8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5.xml"></Relationship></Relationships>
</file>

<file path=ppt/slides/_rels/slide64.xml.rels><?xml version="1.0" encoding="UTF-8"?>
<Relationships xmlns="http://schemas.openxmlformats.org/package/2006/relationships"><Relationship Id="rId3" Type="http://schemas.openxmlformats.org/officeDocument/2006/relationships/image" Target="../media/image82.PNG"></Relationship><Relationship Id="rId2" Type="http://schemas.openxmlformats.org/officeDocument/2006/relationships/image" Target="../media/image81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16.xml"></Relationship></Relationships>
</file>

<file path=ppt/slides/_rels/slide65.xml.rels><?xml version="1.0" encoding="UTF-8"?>
<Relationships xmlns="http://schemas.openxmlformats.org/package/2006/relationships"><Relationship Id="rId3" Type="http://schemas.openxmlformats.org/officeDocument/2006/relationships/image" Target="../media/image84.PNG"></Relationship><Relationship Id="rId2" Type="http://schemas.openxmlformats.org/officeDocument/2006/relationships/image" Target="../media/image83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17.xml"></Relationship></Relationships>
</file>

<file path=ppt/slides/_rels/slide66.xml.rels><?xml version="1.0" encoding="UTF-8"?>
<Relationships xmlns="http://schemas.openxmlformats.org/package/2006/relationships"><Relationship Id="rId3" Type="http://schemas.openxmlformats.org/officeDocument/2006/relationships/image" Target="../media/image86.png"></Relationship><Relationship Id="rId2" Type="http://schemas.openxmlformats.org/officeDocument/2006/relationships/image" Target="../media/image85.png"></Relationship><Relationship Id="rId4" Type="http://schemas.openxmlformats.org/officeDocument/2006/relationships/image" Target="../media/image87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18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image88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19.xml"></Relationship></Relationships>
</file>

<file path=ppt/slides/_rels/slide68.xml.rels><?xml version="1.0" encoding="UTF-8"?>
<Relationships xmlns="http://schemas.openxmlformats.org/package/2006/relationships"><Relationship Id="rId3" Type="http://schemas.openxmlformats.org/officeDocument/2006/relationships/image" Target="../media/image90.png"></Relationship><Relationship Id="rId2" Type="http://schemas.openxmlformats.org/officeDocument/2006/relationships/image" Target="../media/image89.png"></Relationship><Relationship Id="rId5" Type="http://schemas.openxmlformats.org/officeDocument/2006/relationships/image" Target="../media/image92.png"></Relationship><Relationship Id="rId4" Type="http://schemas.openxmlformats.org/officeDocument/2006/relationships/image" Target="../media/image91.png"></Relationship><Relationship Id="rId6" Type="http://schemas.openxmlformats.org/officeDocument/2006/relationships/slideLayout" Target="../slideLayouts/slideLayout1.xml"></Relationship><Relationship Id="rId7" Type="http://schemas.openxmlformats.org/officeDocument/2006/relationships/comments" Target="../comments/comment20.xml"></Relationship></Relationships>
</file>

<file path=ppt/slides/_rels/slide69.xml.rels><?xml version="1.0" encoding="UTF-8"?>
<Relationships xmlns="http://schemas.openxmlformats.org/package/2006/relationships"><Relationship Id="rId3" Type="http://schemas.openxmlformats.org/officeDocument/2006/relationships/image" Target="../media/image91.png"></Relationship><Relationship Id="rId2" Type="http://schemas.openxmlformats.org/officeDocument/2006/relationships/image" Target="../media/image93.png"></Relationship><Relationship Id="rId4" Type="http://schemas.openxmlformats.org/officeDocument/2006/relationships/image" Target="../media/image92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2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image94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22.xml"></Relationship></Relationships>
</file>

<file path=ppt/slides/_rels/slide71.xml.rels><?xml version="1.0" encoding="UTF-8"?>
<Relationships xmlns="http://schemas.openxmlformats.org/package/2006/relationships"><Relationship Id="rId3" Type="http://schemas.openxmlformats.org/officeDocument/2006/relationships/image" Target="../media/image95.PNG"></Relationship><Relationship Id="rId2" Type="http://schemas.openxmlformats.org/officeDocument/2006/relationships/image" Target="../media/image94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23.xml"></Relationship></Relationships>
</file>

<file path=ppt/slides/_rels/slide72.xml.rels><?xml version="1.0" encoding="UTF-8"?>
<Relationships xmlns="http://schemas.openxmlformats.org/package/2006/relationships"><Relationship Id="rId3" Type="http://schemas.openxmlformats.org/officeDocument/2006/relationships/image" Target="../media/image97.png"></Relationship><Relationship Id="rId2" Type="http://schemas.openxmlformats.org/officeDocument/2006/relationships/image" Target="../media/image96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24.xml"></Relationship></Relationships>
</file>

<file path=ppt/slides/_rels/slide73.xml.rels><?xml version="1.0" encoding="UTF-8"?>
<Relationships xmlns="http://schemas.openxmlformats.org/package/2006/relationships"><Relationship Id="rId2" Type="http://schemas.openxmlformats.org/officeDocument/2006/relationships/image" Target="../media/image98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25.xml"></Relationship></Relationships>
</file>

<file path=ppt/slides/_rels/slide74.xml.rels><?xml version="1.0" encoding="UTF-8"?>
<Relationships xmlns="http://schemas.openxmlformats.org/package/2006/relationships"><Relationship Id="rId3" Type="http://schemas.openxmlformats.org/officeDocument/2006/relationships/image" Target="../media/image100.png"></Relationship><Relationship Id="rId2" Type="http://schemas.openxmlformats.org/officeDocument/2006/relationships/image" Target="../media/image99.png"></Relationship><Relationship Id="rId4" Type="http://schemas.openxmlformats.org/officeDocument/2006/relationships/image" Target="../media/image101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26.xml"></Relationship></Relationships>
</file>

<file path=ppt/slides/_rels/slide75.xml.rels><?xml version="1.0" encoding="UTF-8"?>
<Relationships xmlns="http://schemas.openxmlformats.org/package/2006/relationships"><Relationship Id="rId3" Type="http://schemas.openxmlformats.org/officeDocument/2006/relationships/image" Target="../media/image103.png"></Relationship><Relationship Id="rId2" Type="http://schemas.openxmlformats.org/officeDocument/2006/relationships/image" Target="../media/image102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27.xml"></Relationship></Relationships>
</file>

<file path=ppt/slides/_rels/slide76.xml.rels><?xml version="1.0" encoding="UTF-8"?>
<Relationships xmlns="http://schemas.openxmlformats.org/package/2006/relationships"><Relationship Id="rId3" Type="http://schemas.openxmlformats.org/officeDocument/2006/relationships/image" Target="../media/image105.png"></Relationship><Relationship Id="rId2" Type="http://schemas.openxmlformats.org/officeDocument/2006/relationships/image" Target="../media/image104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28.xml"></Relationship></Relationships>
</file>

<file path=ppt/slides/_rels/slide77.xml.rels><?xml version="1.0" encoding="UTF-8"?>
<Relationships xmlns="http://schemas.openxmlformats.org/package/2006/relationships"><Relationship Id="rId2" Type="http://schemas.openxmlformats.org/officeDocument/2006/relationships/image" Target="../media/image98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29.xml"></Relationship></Relationships>
</file>

<file path=ppt/slides/_rels/slide78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0.xml"></Relationship></Relationships>
</file>

<file path=ppt/slides/_rels/slide79.xml.rels><?xml version="1.0" encoding="UTF-8"?>
<Relationships xmlns="http://schemas.openxmlformats.org/package/2006/relationships"><Relationship Id="rId3" Type="http://schemas.openxmlformats.org/officeDocument/2006/relationships/image" Target="../media/image108.png"></Relationship><Relationship Id="rId2" Type="http://schemas.openxmlformats.org/officeDocument/2006/relationships/image" Target="../media/image107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3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80.xml.rels><?xml version="1.0" encoding="UTF-8"?>
<Relationships xmlns="http://schemas.openxmlformats.org/package/2006/relationships"><Relationship Id="rId3" Type="http://schemas.openxmlformats.org/officeDocument/2006/relationships/image" Target="../media/image109.png"></Relationship><Relationship Id="rId2" Type="http://schemas.openxmlformats.org/officeDocument/2006/relationships/image" Target="../media/image107.png"></Relationship><Relationship Id="rId4" Type="http://schemas.openxmlformats.org/officeDocument/2006/relationships/image" Target="../media/image110.png"></Relationship><Relationship Id="rId5" Type="http://schemas.openxmlformats.org/officeDocument/2006/relationships/slideLayout" Target="../slideLayouts/slideLayout1.xml"></Relationship><Relationship Id="rId6" Type="http://schemas.openxmlformats.org/officeDocument/2006/relationships/comments" Target="../comments/comment32.xml"></Relationship></Relationships>
</file>

<file path=ppt/slides/_rels/slide81.xml.rels><?xml version="1.0" encoding="UTF-8"?>
<Relationships xmlns="http://schemas.openxmlformats.org/package/2006/relationships"><Relationship Id="rId2" Type="http://schemas.openxmlformats.org/officeDocument/2006/relationships/image" Target="../media/image111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3.xml"></Relationship></Relationships>
</file>

<file path=ppt/slides/_rels/slide82.xml.rels><?xml version="1.0" encoding="UTF-8"?>
<Relationships xmlns="http://schemas.openxmlformats.org/package/2006/relationships"><Relationship Id="rId2" Type="http://schemas.openxmlformats.org/officeDocument/2006/relationships/image" Target="../media/image112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4.xml"></Relationship></Relationships>
</file>

<file path=ppt/slides/_rels/slide83.xml.rels><?xml version="1.0" encoding="UTF-8"?>
<Relationships xmlns="http://schemas.openxmlformats.org/package/2006/relationships"><Relationship Id="rId3" Type="http://schemas.openxmlformats.org/officeDocument/2006/relationships/image" Target="../media/image113.png"></Relationship><Relationship Id="rId7" Type="http://schemas.openxmlformats.org/officeDocument/2006/relationships/image" Target="../media/image117.png"></Relationship><Relationship Id="rId2" Type="http://schemas.openxmlformats.org/officeDocument/2006/relationships/image" Target="../media/image112.png"></Relationship><Relationship Id="rId6" Type="http://schemas.openxmlformats.org/officeDocument/2006/relationships/image" Target="../media/image116.png"></Relationship><Relationship Id="rId5" Type="http://schemas.openxmlformats.org/officeDocument/2006/relationships/image" Target="../media/image115.png"></Relationship><Relationship Id="rId4" Type="http://schemas.openxmlformats.org/officeDocument/2006/relationships/image" Target="../media/image114.png"></Relationship><Relationship Id="rId8" Type="http://schemas.openxmlformats.org/officeDocument/2006/relationships/slideLayout" Target="../slideLayouts/slideLayout1.xml"></Relationship><Relationship Id="rId9" Type="http://schemas.openxmlformats.org/officeDocument/2006/relationships/comments" Target="../comments/comment35.xml"></Relationship></Relationships>
</file>

<file path=ppt/slides/_rels/slide84.xml.rels><?xml version="1.0" encoding="UTF-8"?>
<Relationships xmlns="http://schemas.openxmlformats.org/package/2006/relationships"><Relationship Id="rId3" Type="http://schemas.openxmlformats.org/officeDocument/2006/relationships/image" Target="../media/image113.png"></Relationship><Relationship Id="rId2" Type="http://schemas.openxmlformats.org/officeDocument/2006/relationships/image" Target="../media/image112.png"></Relationship><Relationship Id="rId6" Type="http://schemas.openxmlformats.org/officeDocument/2006/relationships/image" Target="../media/image115.png"></Relationship><Relationship Id="rId5" Type="http://schemas.openxmlformats.org/officeDocument/2006/relationships/image" Target="../media/image118.png"></Relationship><Relationship Id="rId4" Type="http://schemas.openxmlformats.org/officeDocument/2006/relationships/image" Target="../media/image114.png"></Relationship><Relationship Id="rId7" Type="http://schemas.openxmlformats.org/officeDocument/2006/relationships/slideLayout" Target="../slideLayouts/slideLayout1.xml"></Relationship><Relationship Id="rId8" Type="http://schemas.openxmlformats.org/officeDocument/2006/relationships/comments" Target="../comments/comment36.xml"></Relationship></Relationships>
</file>

<file path=ppt/slides/_rels/slide85.xml.rels><?xml version="1.0" encoding="UTF-8"?>
<Relationships xmlns="http://schemas.openxmlformats.org/package/2006/relationships"><Relationship Id="rId2" Type="http://schemas.openxmlformats.org/officeDocument/2006/relationships/image" Target="../media/image99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7.xml"></Relationship></Relationships>
</file>

<file path=ppt/slides/_rels/slide86.xml.rels><?xml version="1.0" encoding="UTF-8"?>
<Relationships xmlns="http://schemas.openxmlformats.org/package/2006/relationships"><Relationship Id="rId2" Type="http://schemas.openxmlformats.org/officeDocument/2006/relationships/image" Target="../media/image119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8.xml"></Relationship></Relationships>
</file>

<file path=ppt/slides/_rels/slide87.xml.rels><?xml version="1.0" encoding="UTF-8"?>
<Relationships xmlns="http://schemas.openxmlformats.org/package/2006/relationships"><Relationship Id="rId2" Type="http://schemas.openxmlformats.org/officeDocument/2006/relationships/image" Target="../media/image120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39.xml"></Relationship></Relationships>
</file>

<file path=ppt/slides/_rels/slide88.xml.rels><?xml version="1.0" encoding="UTF-8"?>
<Relationships xmlns="http://schemas.openxmlformats.org/package/2006/relationships"><Relationship Id="rId3" Type="http://schemas.openxmlformats.org/officeDocument/2006/relationships/image" Target="../media/image122.png"></Relationship><Relationship Id="rId2" Type="http://schemas.openxmlformats.org/officeDocument/2006/relationships/image" Target="../media/image121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40.xml"></Relationship></Relationships>
</file>

<file path=ppt/slides/_rels/slide89.xml.rels><?xml version="1.0" encoding="UTF-8"?>
<Relationships xmlns="http://schemas.openxmlformats.org/package/2006/relationships"><Relationship Id="rId2" Type="http://schemas.openxmlformats.org/officeDocument/2006/relationships/image" Target="../media/image123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1.xml"></Relationship></Relationships>
</file>

<file path=ppt/slides/_rels/slide90.xml.rels><?xml version="1.0" encoding="UTF-8"?>
<Relationships xmlns="http://schemas.openxmlformats.org/package/2006/relationships"><Relationship Id="rId2" Type="http://schemas.openxmlformats.org/officeDocument/2006/relationships/image" Target="../media/image124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2.xml"></Relationship></Relationships>
</file>

<file path=ppt/slides/_rels/slide91.xml.rels><?xml version="1.0" encoding="UTF-8"?>
<Relationships xmlns="http://schemas.openxmlformats.org/package/2006/relationships"><Relationship Id="rId3" Type="http://schemas.openxmlformats.org/officeDocument/2006/relationships/image" Target="../media/image125.png"></Relationship><Relationship Id="rId2" Type="http://schemas.openxmlformats.org/officeDocument/2006/relationships/image" Target="../media/image124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43.xml"></Relationship></Relationships>
</file>

<file path=ppt/slides/_rels/slide92.xml.rels><?xml version="1.0" encoding="UTF-8"?>
<Relationships xmlns="http://schemas.openxmlformats.org/package/2006/relationships"><Relationship Id="rId2" Type="http://schemas.openxmlformats.org/officeDocument/2006/relationships/image" Target="../media/image126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4.xml"></Relationship></Relationships>
</file>

<file path=ppt/slides/_rels/slide93.xml.rels><?xml version="1.0" encoding="UTF-8"?>
<Relationships xmlns="http://schemas.openxmlformats.org/package/2006/relationships"><Relationship Id="rId2" Type="http://schemas.openxmlformats.org/officeDocument/2006/relationships/image" Target="../media/image127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5.xml"></Relationship></Relationships>
</file>

<file path=ppt/slides/_rels/slide94.xml.rels><?xml version="1.0" encoding="UTF-8"?>
<Relationships xmlns="http://schemas.openxmlformats.org/package/2006/relationships"><Relationship Id="rId2" Type="http://schemas.openxmlformats.org/officeDocument/2006/relationships/image" Target="../media/image128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6.xml"></Relationship></Relationships>
</file>

<file path=ppt/slides/_rels/slide95.xml.rels><?xml version="1.0" encoding="UTF-8"?>
<Relationships xmlns="http://schemas.openxmlformats.org/package/2006/relationships"><Relationship Id="rId2" Type="http://schemas.openxmlformats.org/officeDocument/2006/relationships/image" Target="../media/image129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7.xml"></Relationship></Relationships>
</file>

<file path=ppt/slides/_rels/slide96.xml.rels><?xml version="1.0" encoding="UTF-8"?>
<Relationships xmlns="http://schemas.openxmlformats.org/package/2006/relationships"><Relationship Id="rId2" Type="http://schemas.openxmlformats.org/officeDocument/2006/relationships/image" Target="../media/image130.PNG"></Relationship><Relationship Id="rId3" Type="http://schemas.openxmlformats.org/officeDocument/2006/relationships/slideLayout" Target="../slideLayouts/slideLayout1.xml"></Relationship><Relationship Id="rId4" Type="http://schemas.openxmlformats.org/officeDocument/2006/relationships/comments" Target="../comments/comment48.xml"></Relationship></Relationships>
</file>

<file path=ppt/slides/_rels/slide97.xml.rels><?xml version="1.0" encoding="UTF-8"?>
<Relationships xmlns="http://schemas.openxmlformats.org/package/2006/relationships"><Relationship Id="rId3" Type="http://schemas.openxmlformats.org/officeDocument/2006/relationships/image" Target="../media/image132.PNG"></Relationship><Relationship Id="rId2" Type="http://schemas.openxmlformats.org/officeDocument/2006/relationships/image" Target="../media/image131.PNG"></Relationship><Relationship Id="rId4" Type="http://schemas.openxmlformats.org/officeDocument/2006/relationships/slideLayout" Target="../slideLayouts/slideLayout1.xml"></Relationship><Relationship Id="rId5" Type="http://schemas.openxmlformats.org/officeDocument/2006/relationships/comments" Target="../comments/comment49.xml"></Relationship></Relationships>
</file>

<file path=ppt/slides/_rels/slide98.xml.rels><?xml version="1.0" encoding="UTF-8"?>
<Relationships xmlns="http://schemas.openxmlformats.org/package/2006/relationships"><Relationship Id="rId3" Type="http://schemas.openxmlformats.org/officeDocument/2006/relationships/image" Target="../media/image132.PNG"></Relationship><Relationship Id="rId2" Type="http://schemas.openxmlformats.org/officeDocument/2006/relationships/image" Target="../media/image131.PNG"></Relationship><Relationship Id="rId5" Type="http://schemas.openxmlformats.org/officeDocument/2006/relationships/image" Target="../media/image134.png"></Relationship><Relationship Id="rId4" Type="http://schemas.openxmlformats.org/officeDocument/2006/relationships/image" Target="../media/image133.PNG"></Relationship><Relationship Id="rId6" Type="http://schemas.openxmlformats.org/officeDocument/2006/relationships/slideLayout" Target="../slideLayouts/slideLayout1.xml"></Relationship><Relationship Id="rId7" Type="http://schemas.openxmlformats.org/officeDocument/2006/relationships/comments" Target="../comments/comment50.xml"></Relationship></Relationships>
</file>

<file path=ppt/slides/_rels/slide99.xml.rels><?xml version="1.0" encoding="UTF-8"?>
<Relationships xmlns="http://schemas.openxmlformats.org/package/2006/relationships"><Relationship Id="rId3" Type="http://schemas.openxmlformats.org/officeDocument/2006/relationships/image" Target="../media/image132.PNG"></Relationship><Relationship Id="rId2" Type="http://schemas.openxmlformats.org/officeDocument/2006/relationships/image" Target="../media/image131.PNG"></Relationship><Relationship Id="rId5" Type="http://schemas.openxmlformats.org/officeDocument/2006/relationships/image" Target="../media/image136.png"></Relationship><Relationship Id="rId4" Type="http://schemas.openxmlformats.org/officeDocument/2006/relationships/image" Target="../media/image135.PNG"></Relationship><Relationship Id="rId6" Type="http://schemas.openxmlformats.org/officeDocument/2006/relationships/slideLayout" Target="../slideLayouts/slideLayout1.xml"></Relationship><Relationship Id="rId7" Type="http://schemas.openxmlformats.org/officeDocument/2006/relationships/comments" Target="../comments/comment5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8875" y="1765300"/>
            <a:ext cx="5163185" cy="26828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225" y="1955800"/>
            <a:ext cx="4680585" cy="2309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8645" y="2317115"/>
            <a:ext cx="3879850" cy="2483485"/>
            <a:chOff x="3128645" y="2317115"/>
            <a:chExt cx="3879850" cy="2483485"/>
          </a:xfrm>
        </p:grpSpPr>
        <p:sp>
          <p:nvSpPr>
            <p:cNvPr id="5" name="직사각형 4"/>
            <p:cNvSpPr/>
            <p:nvPr/>
          </p:nvSpPr>
          <p:spPr>
            <a:xfrm>
              <a:off x="3398520" y="2317115"/>
              <a:ext cx="3230880" cy="708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우리집고양이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 rot="0">
              <a:off x="3646805" y="3025140"/>
              <a:ext cx="2929255" cy="399415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766445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dirty="0" smtClean="0" b="0" strike="noStrike">
                  <a:solidFill>
                    <a:srgbClr val="FFBEB7"/>
                  </a:solidFill>
                  <a:latin typeface="HY울릉도B" charset="0"/>
                  <a:ea typeface="HY울릉도B" charset="0"/>
                </a:rPr>
                <a:t>고양이용품 판매사이트</a:t>
              </a:r>
              <a:endParaRPr lang="ko-KR" altLang="en-US" sz="2000" cap="none" dirty="0" smtClean="0" b="0" strike="noStrike">
                <a:solidFill>
                  <a:srgbClr val="FFBEB7"/>
                </a:solidFill>
                <a:latin typeface="HY울릉도B" charset="0"/>
                <a:ea typeface="HY울릉도B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28645" y="3593465"/>
              <a:ext cx="387985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26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내 특별한 고양이에게 가장 좋은 상품을 쉽고 빠르게 내 손으로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28645" y="4569460"/>
              <a:ext cx="3879850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프로젝트 자료 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 https</a:t>
              </a:r>
              <a:r>
                <a:rPr lang="en-US" altLang="ko-KR" sz="900" dirty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://github.com/kyodeock/mynekoproject</a:t>
              </a:r>
              <a:endParaRPr lang="ko-KR" altLang="en-US" sz="900" dirty="0">
                <a:solidFill>
                  <a:sysClr val="windowText" lastClr="00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67945" y="4893310"/>
            <a:ext cx="9984105" cy="1206500"/>
          </a:xfrm>
          <a:prstGeom prst="rect">
            <a:avLst/>
          </a:prstGeom>
          <a:gradFill flip="none" rotWithShape="1">
            <a:gsLst>
              <a:gs pos="0">
                <a:srgbClr val="FF9797"/>
              </a:gs>
              <a:gs pos="19000">
                <a:srgbClr val="FFBEB7">
                  <a:alpha val="8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03595" y="5048885"/>
            <a:ext cx="35579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융합소프트웨어개발자 </a:t>
            </a:r>
            <a:r>
              <a:rPr lang="en-US" altLang="ko-KR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800" b="1" kern="1500" spc="250" dirty="0" err="1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회차</a:t>
            </a:r>
            <a:endParaRPr lang="en-US" altLang="ko-KR" sz="1800" b="1" kern="1500" spc="250" dirty="0">
              <a:solidFill>
                <a:srgbClr val="C4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1575" y="5486400"/>
            <a:ext cx="309753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latin typeface="+mj-ea"/>
                <a:ea typeface="+mj-ea"/>
              </a:rPr>
              <a:t>팀장 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 err="1">
                <a:latin typeface="+mj-ea"/>
                <a:ea typeface="+mj-ea"/>
              </a:rPr>
              <a:t>진교덕</a:t>
            </a:r>
            <a:endParaRPr lang="en-US" altLang="ko-KR" sz="1200" b="1" dirty="0">
              <a:latin typeface="+mj-ea"/>
              <a:ea typeface="+mj-ea"/>
            </a:endParaRPr>
          </a:p>
          <a:p>
            <a:pPr algn="r"/>
            <a:r>
              <a:rPr lang="ko-KR" altLang="en-US" sz="1200" b="1" dirty="0" err="1">
                <a:latin typeface="+mj-ea"/>
                <a:ea typeface="+mj-ea"/>
              </a:rPr>
              <a:t>강제종</a:t>
            </a:r>
            <a:r>
              <a:rPr lang="ko-KR" altLang="en-US" sz="1200" b="1" dirty="0">
                <a:latin typeface="+mj-ea"/>
                <a:ea typeface="+mj-ea"/>
              </a:rPr>
              <a:t> 김재윤 </a:t>
            </a:r>
            <a:r>
              <a:rPr lang="ko-KR" altLang="en-US" sz="1200" b="1" dirty="0" err="1">
                <a:latin typeface="+mj-ea"/>
                <a:ea typeface="+mj-ea"/>
              </a:rPr>
              <a:t>김희강</a:t>
            </a:r>
            <a:r>
              <a:rPr lang="ko-KR" altLang="en-US" sz="1200" b="1" dirty="0">
                <a:latin typeface="+mj-ea"/>
                <a:ea typeface="+mj-ea"/>
              </a:rPr>
              <a:t> 문지영 박혜리 전종현</a:t>
            </a:r>
          </a:p>
        </p:txBody>
      </p:sp>
    </p:spTree>
    <p:extLst>
      <p:ext uri="{BB962C8B-B14F-4D97-AF65-F5344CB8AC3E}">
        <p14:creationId xmlns:p14="http://schemas.microsoft.com/office/powerpoint/2010/main" val="359551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2430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강제종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" y="1891665"/>
            <a:ext cx="9644380" cy="321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8730" y="3029585"/>
            <a:ext cx="7291070" cy="815975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1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로그인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D522BAF-5607-4A69-96FB-5701F558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" y="1912620"/>
            <a:ext cx="8740775" cy="47123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4CB981A-3125-4408-AC10-1B327EF77C8B}"/>
              </a:ext>
            </a:extLst>
          </p:cNvPr>
          <p:cNvSpPr txBox="1"/>
          <p:nvPr/>
        </p:nvSpPr>
        <p:spPr>
          <a:xfrm>
            <a:off x="4360545" y="2936875"/>
            <a:ext cx="143446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4D3BA0A-79FF-4476-985B-2A5E2818C0F4}"/>
              </a:ext>
            </a:extLst>
          </p:cNvPr>
          <p:cNvSpPr txBox="1"/>
          <p:nvPr/>
        </p:nvSpPr>
        <p:spPr>
          <a:xfrm>
            <a:off x="7429500" y="6256020"/>
            <a:ext cx="143446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C989E972-9B6B-4497-B645-940331A4C87E}"/>
              </a:ext>
            </a:extLst>
          </p:cNvPr>
          <p:cNvCxnSpPr>
            <a:cxnSpLocks/>
            <a:stCxn id="22" idx="0"/>
            <a:endCxn id="31" idx="2"/>
          </p:cNvCxnSpPr>
          <p:nvPr/>
        </p:nvCxnSpPr>
        <p:spPr>
          <a:xfrm flipV="1">
            <a:off x="5077460" y="2640330"/>
            <a:ext cx="3031490" cy="296545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E9FAF-7BDB-4A30-B2AB-54E1D89E1A32}"/>
              </a:ext>
            </a:extLst>
          </p:cNvPr>
          <p:cNvCxnSpPr>
            <a:cxnSpLocks/>
            <a:stCxn id="23" idx="0"/>
            <a:endCxn id="31" idx="2"/>
          </p:cNvCxnSpPr>
          <p:nvPr/>
        </p:nvCxnSpPr>
        <p:spPr>
          <a:xfrm flipH="1" flipV="1">
            <a:off x="8108950" y="2640330"/>
            <a:ext cx="37465" cy="361569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AB6DA25-00DF-4291-B822-23DB631F0D26}"/>
              </a:ext>
            </a:extLst>
          </p:cNvPr>
          <p:cNvSpPr txBox="1"/>
          <p:nvPr/>
        </p:nvSpPr>
        <p:spPr>
          <a:xfrm>
            <a:off x="6894830" y="2112010"/>
            <a:ext cx="2428875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사용자 페이지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784E36D-3EF1-4003-BD4E-ACE68745B77B}"/>
              </a:ext>
            </a:extLst>
          </p:cNvPr>
          <p:cNvSpPr txBox="1"/>
          <p:nvPr/>
        </p:nvSpPr>
        <p:spPr>
          <a:xfrm>
            <a:off x="4417060" y="3830320"/>
            <a:ext cx="103124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60B89AA-6FDD-48D0-9019-E067DA1BABDF}"/>
              </a:ext>
            </a:extLst>
          </p:cNvPr>
          <p:cNvSpPr txBox="1"/>
          <p:nvPr/>
        </p:nvSpPr>
        <p:spPr>
          <a:xfrm>
            <a:off x="370840" y="1614170"/>
            <a:ext cx="2428875" cy="145097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아이디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패스워드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통과했을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성공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9CD1E4E-5A57-4ED1-8C4C-81EB19988E48}"/>
              </a:ext>
            </a:extLst>
          </p:cNvPr>
          <p:cNvCxnSpPr>
            <a:cxnSpLocks/>
            <a:stCxn id="38" idx="1"/>
            <a:endCxn id="41" idx="2"/>
          </p:cNvCxnSpPr>
          <p:nvPr/>
        </p:nvCxnSpPr>
        <p:spPr>
          <a:xfrm flipH="1" flipV="1">
            <a:off x="1585595" y="3065780"/>
            <a:ext cx="2832100" cy="102870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D025DFB-EC86-422B-BB75-B8B7D27B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05" y="1548765"/>
            <a:ext cx="300101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헤더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8B7EB94-2127-4947-A68D-41C17CD7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" y="1673225"/>
            <a:ext cx="8604250" cy="944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5EAC968-3480-485D-B5C3-9AA8AEFD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0" y="2249170"/>
            <a:ext cx="1090930" cy="7753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7E55A1-A5CD-4CB8-8F5F-883B79FE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0" y="2268855"/>
            <a:ext cx="1089660" cy="697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5BECC60-8C2E-4142-935E-0CF363D81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35" y="2268855"/>
            <a:ext cx="1089660" cy="7753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7348A45-D11A-40F8-ACD3-D79BC243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90" y="2229485"/>
            <a:ext cx="1090930" cy="7753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2864F44-5C8E-4F7E-85A1-982648A9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95" y="2284095"/>
            <a:ext cx="1089660" cy="7753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03834A5-4A82-466E-B49B-A4CB3E5DC1AA}"/>
              </a:ext>
            </a:extLst>
          </p:cNvPr>
          <p:cNvSpPr txBox="1"/>
          <p:nvPr/>
        </p:nvSpPr>
        <p:spPr>
          <a:xfrm>
            <a:off x="2971800" y="1838960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3D996E-0EF0-40C9-8543-B6C70F66AAC6}"/>
              </a:ext>
            </a:extLst>
          </p:cNvPr>
          <p:cNvSpPr txBox="1"/>
          <p:nvPr/>
        </p:nvSpPr>
        <p:spPr>
          <a:xfrm>
            <a:off x="4791710" y="1838960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F83F7-FEB2-4552-9E0D-DAC31AAF480C}"/>
              </a:ext>
            </a:extLst>
          </p:cNvPr>
          <p:cNvSpPr txBox="1"/>
          <p:nvPr/>
        </p:nvSpPr>
        <p:spPr>
          <a:xfrm>
            <a:off x="5967095" y="1838960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CD868F8-881D-4285-A6F7-8125C59275FE}"/>
              </a:ext>
            </a:extLst>
          </p:cNvPr>
          <p:cNvSpPr txBox="1"/>
          <p:nvPr/>
        </p:nvSpPr>
        <p:spPr>
          <a:xfrm>
            <a:off x="7143115" y="1838960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21AFD8-D678-407F-8874-5BF08F651821}"/>
              </a:ext>
            </a:extLst>
          </p:cNvPr>
          <p:cNvSpPr txBox="1"/>
          <p:nvPr/>
        </p:nvSpPr>
        <p:spPr>
          <a:xfrm>
            <a:off x="8274685" y="1838960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813CC095-F280-4C24-A33D-C1AFF9FFF856}"/>
              </a:ext>
            </a:extLst>
          </p:cNvPr>
          <p:cNvCxnSpPr>
            <a:cxnSpLocks/>
            <a:stCxn id="22" idx="0"/>
            <a:endCxn id="30" idx="0"/>
          </p:cNvCxnSpPr>
          <p:nvPr/>
        </p:nvCxnSpPr>
        <p:spPr>
          <a:xfrm rot="16200000" flipH="1">
            <a:off x="2424430" y="2930525"/>
            <a:ext cx="2853690" cy="669925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8DE6EE5-2CA8-48A4-BDEE-6C2661CA43A1}"/>
              </a:ext>
            </a:extLst>
          </p:cNvPr>
          <p:cNvSpPr txBox="1"/>
          <p:nvPr/>
        </p:nvSpPr>
        <p:spPr>
          <a:xfrm>
            <a:off x="2971800" y="4692015"/>
            <a:ext cx="2428875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메뉴 마우스 올렸을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하위 메뉴 나타남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하위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꺾인 연결선 24">
            <a:extLst>
              <a:ext uri="{FF2B5EF4-FFF2-40B4-BE49-F238E27FC236}">
                <a16:creationId xmlns:a16="http://schemas.microsoft.com/office/drawing/2014/main" xmlns="" id="{08D9BE5B-4E56-4557-AA1C-8D2F692F8F3B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3334385" y="2690495"/>
            <a:ext cx="2853690" cy="1149985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4">
            <a:extLst>
              <a:ext uri="{FF2B5EF4-FFF2-40B4-BE49-F238E27FC236}">
                <a16:creationId xmlns:a16="http://schemas.microsoft.com/office/drawing/2014/main" xmlns="" id="{1C236FC3-372B-4639-92A6-4EDB7A343B1E}"/>
              </a:ext>
            </a:extLst>
          </p:cNvPr>
          <p:cNvCxnSpPr>
            <a:cxnSpLocks/>
            <a:stCxn id="24" idx="0"/>
            <a:endCxn id="30" idx="0"/>
          </p:cNvCxnSpPr>
          <p:nvPr/>
        </p:nvCxnSpPr>
        <p:spPr>
          <a:xfrm rot="16200000" flipH="1" flipV="1">
            <a:off x="3922395" y="2102485"/>
            <a:ext cx="2853690" cy="232537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24">
            <a:extLst>
              <a:ext uri="{FF2B5EF4-FFF2-40B4-BE49-F238E27FC236}">
                <a16:creationId xmlns:a16="http://schemas.microsoft.com/office/drawing/2014/main" xmlns="" id="{BBB375A7-5506-4E3A-8B6D-E4192B5BC57A}"/>
              </a:ext>
            </a:extLst>
          </p:cNvPr>
          <p:cNvCxnSpPr>
            <a:cxnSpLocks/>
            <a:stCxn id="25" idx="0"/>
            <a:endCxn id="30" idx="0"/>
          </p:cNvCxnSpPr>
          <p:nvPr/>
        </p:nvCxnSpPr>
        <p:spPr>
          <a:xfrm rot="16200000" flipH="1" flipV="1">
            <a:off x="4510405" y="1515110"/>
            <a:ext cx="2853690" cy="350139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F28448E0-C853-4661-990E-9FCE13416971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 rot="16200000" flipH="1" flipV="1">
            <a:off x="5076190" y="948690"/>
            <a:ext cx="2853690" cy="463296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EAA189B-A80F-4746-AB18-DF8D2DB07228}"/>
              </a:ext>
            </a:extLst>
          </p:cNvPr>
          <p:cNvSpPr txBox="1"/>
          <p:nvPr/>
        </p:nvSpPr>
        <p:spPr>
          <a:xfrm>
            <a:off x="7028815" y="4679950"/>
            <a:ext cx="2428875" cy="168211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사용자페이지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세션 삭제</a:t>
            </a:r>
            <a:r>
              <a:rPr lang="en-US" altLang="ko-KR" dirty="0">
                <a:solidFill>
                  <a:sysClr val="windowText" lastClr="000000"/>
                </a:solidFill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</a:rPr>
              <a:t>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 로그인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3C2B3F4-8E4F-4E3B-A5E2-0F603C7807FD}"/>
              </a:ext>
            </a:extLst>
          </p:cNvPr>
          <p:cNvSpPr txBox="1"/>
          <p:nvPr/>
        </p:nvSpPr>
        <p:spPr>
          <a:xfrm>
            <a:off x="657225" y="1723390"/>
            <a:ext cx="1560830" cy="98933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B508ABF-190B-4D7D-B4C7-3E939EAA22BE}"/>
              </a:ext>
            </a:extLst>
          </p:cNvPr>
          <p:cNvSpPr txBox="1"/>
          <p:nvPr/>
        </p:nvSpPr>
        <p:spPr>
          <a:xfrm>
            <a:off x="232410" y="3538855"/>
            <a:ext cx="2428875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꺾인 연결선 24">
            <a:extLst>
              <a:ext uri="{FF2B5EF4-FFF2-40B4-BE49-F238E27FC236}">
                <a16:creationId xmlns:a16="http://schemas.microsoft.com/office/drawing/2014/main" xmlns="" id="{D74E410D-94DA-4BD0-9486-12333E01800D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7710170" y="3592195"/>
            <a:ext cx="1621155" cy="55499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4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</a:t>
            </a:r>
            <a:r>
              <a:rPr lang="ko-KR" altLang="en-US" sz="14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푸터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59D7E3-AD2A-4BEF-931E-F7C13C5A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" y="2167255"/>
            <a:ext cx="8682990" cy="68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72815F-16A0-405A-B3D5-DBF5A9402049}"/>
              </a:ext>
            </a:extLst>
          </p:cNvPr>
          <p:cNvSpPr txBox="1"/>
          <p:nvPr/>
        </p:nvSpPr>
        <p:spPr>
          <a:xfrm>
            <a:off x="8231505" y="2356485"/>
            <a:ext cx="108902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C09AC0-C2FB-4BF5-AE60-2004724A9729}"/>
              </a:ext>
            </a:extLst>
          </p:cNvPr>
          <p:cNvSpPr txBox="1"/>
          <p:nvPr/>
        </p:nvSpPr>
        <p:spPr>
          <a:xfrm>
            <a:off x="7017385" y="3954780"/>
            <a:ext cx="2428875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텍스트 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꺾인 연결선 24">
            <a:extLst>
              <a:ext uri="{FF2B5EF4-FFF2-40B4-BE49-F238E27FC236}">
                <a16:creationId xmlns:a16="http://schemas.microsoft.com/office/drawing/2014/main" xmlns="" id="{52A7B81D-25CF-46F7-BF25-BF65221ED51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968615" y="3147060"/>
            <a:ext cx="1070610" cy="54419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" y="2178685"/>
            <a:ext cx="9507220" cy="45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07365" y="1152525"/>
            <a:ext cx="1523365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 목록 출력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</a:rPr>
              <a:t>개씩 출력</a:t>
            </a:r>
          </a:p>
        </p:txBody>
      </p:sp>
      <p:cxnSp>
        <p:nvCxnSpPr>
          <p:cNvPr id="25" name="꺾인 연결선 24"/>
          <p:cNvCxnSpPr>
            <a:stCxn id="24" idx="1"/>
            <a:endCxn id="1028" idx="1"/>
          </p:cNvCxnSpPr>
          <p:nvPr/>
        </p:nvCxnSpPr>
        <p:spPr>
          <a:xfrm rot="10800000" flipV="1">
            <a:off x="247014" y="1532255"/>
            <a:ext cx="260985" cy="2938145"/>
          </a:xfrm>
          <a:prstGeom prst="bentConnector3">
            <a:avLst>
              <a:gd name="adj1" fmla="val 187850"/>
            </a:avLst>
          </a:prstGeom>
          <a:ln w="38100" cap="flat" cmpd="sng">
            <a:solidFill>
              <a:srgbClr val="FFD243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47015" y="1784350"/>
            <a:ext cx="264414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주문자명 입력으로 주문목록 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023235" y="1783080"/>
            <a:ext cx="264414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기간 선택으로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주문목록 내 검색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647940" y="3319145"/>
            <a:ext cx="803275" cy="29718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875270" y="2653030"/>
            <a:ext cx="803275" cy="29718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9" idx="0"/>
            <a:endCxn id="52" idx="2"/>
          </p:cNvCxnSpPr>
          <p:nvPr/>
        </p:nvCxnSpPr>
        <p:spPr>
          <a:xfrm flipH="1" flipV="1">
            <a:off x="5485765" y="1718945"/>
            <a:ext cx="2790825" cy="934085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271645" y="960120"/>
            <a:ext cx="2428875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검색버튼 클릭 시 입력된 키워드와 기간으로 조회된 주문목록을 출력함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40" y="3812540"/>
            <a:ext cx="2447925" cy="77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48" idx="3"/>
          </p:cNvCxnSpPr>
          <p:nvPr/>
        </p:nvCxnSpPr>
        <p:spPr>
          <a:xfrm>
            <a:off x="8451215" y="3467735"/>
            <a:ext cx="8890" cy="731520"/>
          </a:xfrm>
          <a:prstGeom prst="bentConnector2">
            <a:avLst/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030" idx="3"/>
            <a:endCxn id="6" idx="3"/>
          </p:cNvCxnSpPr>
          <p:nvPr/>
        </p:nvCxnSpPr>
        <p:spPr>
          <a:xfrm rot="0" flipH="1">
            <a:off x="8451215" y="4199255"/>
            <a:ext cx="7620" cy="939165"/>
          </a:xfrm>
          <a:prstGeom prst="bentConnector3">
            <a:avLst>
              <a:gd name="adj1" fmla="val -8821246"/>
            </a:avLst>
          </a:prstGeom>
          <a:ln w="6350" cap="flat" cmpd="sng">
            <a:solidFill>
              <a:srgbClr val="FFD243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4738370"/>
            <a:ext cx="2425065" cy="798195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6" idx="2"/>
            <a:endCxn id="27" idx="0"/>
          </p:cNvCxnSpPr>
          <p:nvPr/>
        </p:nvCxnSpPr>
        <p:spPr>
          <a:xfrm flipH="1">
            <a:off x="5899150" y="5536565"/>
            <a:ext cx="1339850" cy="40894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485765" y="5945505"/>
            <a:ext cx="82613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A52B4EB-5D8A-4812-8DB9-C126A7CD3549}"/>
              </a:ext>
            </a:extLst>
          </p:cNvPr>
          <p:cNvSpPr txBox="1"/>
          <p:nvPr/>
        </p:nvSpPr>
        <p:spPr>
          <a:xfrm>
            <a:off x="4540250" y="6487160"/>
            <a:ext cx="298831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주문목록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46082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주문내역 상세보기 페이지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1C53F10-F2E0-4B73-A7D5-E62B025F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" y="2709545"/>
            <a:ext cx="9414510" cy="39719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FF701DF-DCF3-4B8F-B937-D1AEC2ED73F9}"/>
              </a:ext>
            </a:extLst>
          </p:cNvPr>
          <p:cNvSpPr txBox="1"/>
          <p:nvPr/>
        </p:nvSpPr>
        <p:spPr>
          <a:xfrm>
            <a:off x="325755" y="2052955"/>
            <a:ext cx="2068195" cy="250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주문한 상품전체 내역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B6FBE3C-BE48-403E-BCC7-E2580588D9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317625" y="2303780"/>
            <a:ext cx="42545" cy="112522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255E0C2-6265-460A-AAD5-B51E2711FAF9}"/>
              </a:ext>
            </a:extLst>
          </p:cNvPr>
          <p:cNvSpPr txBox="1"/>
          <p:nvPr/>
        </p:nvSpPr>
        <p:spPr>
          <a:xfrm>
            <a:off x="2971800" y="2052955"/>
            <a:ext cx="2068195" cy="28130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수취인 정보 출력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4ED4F56A-D412-4CCA-AF38-FA27DA032F5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37535" y="2334895"/>
            <a:ext cx="868680" cy="236093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8F3FE46-9804-4C28-9ADF-49915E35598B}"/>
              </a:ext>
            </a:extLst>
          </p:cNvPr>
          <p:cNvSpPr txBox="1"/>
          <p:nvPr/>
        </p:nvSpPr>
        <p:spPr>
          <a:xfrm>
            <a:off x="5386705" y="6244590"/>
            <a:ext cx="507365" cy="28130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45BC74C-77BC-4C8E-A8DC-9430A5283E61}"/>
              </a:ext>
            </a:extLst>
          </p:cNvPr>
          <p:cNvSpPr txBox="1"/>
          <p:nvPr/>
        </p:nvSpPr>
        <p:spPr>
          <a:xfrm>
            <a:off x="5386705" y="2026285"/>
            <a:ext cx="2068195" cy="28130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주문 목록 페이지로 이동</a:t>
            </a:r>
          </a:p>
        </p:txBody>
      </p:sp>
      <p:cxnSp>
        <p:nvCxnSpPr>
          <p:cNvPr id="42" name="꺾인 연결선 24">
            <a:extLst>
              <a:ext uri="{FF2B5EF4-FFF2-40B4-BE49-F238E27FC236}">
                <a16:creationId xmlns="" xmlns:a16="http://schemas.microsoft.com/office/drawing/2014/main" id="{D0255EE6-43DD-4B44-9074-AB9BEF65D170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5894070" y="2167255"/>
            <a:ext cx="1560830" cy="4218305"/>
          </a:xfrm>
          <a:prstGeom prst="bentConnector3">
            <a:avLst>
              <a:gd name="adj1" fmla="val 11464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8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C27AC8-744E-490D-8B9D-95A834DC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319530"/>
            <a:ext cx="9311640" cy="5284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6D22AFE-9D3B-493D-8CF4-ED79ECA00F9A}"/>
              </a:ext>
            </a:extLst>
          </p:cNvPr>
          <p:cNvSpPr txBox="1"/>
          <p:nvPr/>
        </p:nvSpPr>
        <p:spPr>
          <a:xfrm>
            <a:off x="2175510" y="2411730"/>
            <a:ext cx="1341120" cy="12204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DBA816-DD98-4F0F-8458-EF21C61231DE}"/>
              </a:ext>
            </a:extLst>
          </p:cNvPr>
          <p:cNvSpPr txBox="1"/>
          <p:nvPr/>
        </p:nvSpPr>
        <p:spPr>
          <a:xfrm>
            <a:off x="3995420" y="2834005"/>
            <a:ext cx="289814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 품 이미지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상품 상세보기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99DC5062-0403-4E1A-8356-8E796A3C77B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3825875" y="1931035"/>
            <a:ext cx="929005" cy="1968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7410455-43B0-49BF-930D-DC72D1E7CA90}"/>
              </a:ext>
            </a:extLst>
          </p:cNvPr>
          <p:cNvSpPr txBox="1"/>
          <p:nvPr/>
        </p:nvSpPr>
        <p:spPr>
          <a:xfrm>
            <a:off x="233045" y="1571625"/>
            <a:ext cx="3593465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7D0A15-064F-46DA-B4FA-F76AE45E2254}"/>
              </a:ext>
            </a:extLst>
          </p:cNvPr>
          <p:cNvSpPr txBox="1"/>
          <p:nvPr/>
        </p:nvSpPr>
        <p:spPr>
          <a:xfrm>
            <a:off x="4754880" y="1782445"/>
            <a:ext cx="2898140" cy="29718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상품명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카테고리 별로 검색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6B77581-1A4C-41B9-8966-E317B41A00C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516630" y="3021965"/>
            <a:ext cx="478155" cy="19113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13BB848-6C48-487A-BE73-B48E43C6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6350635"/>
            <a:ext cx="1337310" cy="3702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EE3DF24-941C-4868-84D2-49FFE8F961E1}"/>
              </a:ext>
            </a:extLst>
          </p:cNvPr>
          <p:cNvSpPr txBox="1"/>
          <p:nvPr/>
        </p:nvSpPr>
        <p:spPr>
          <a:xfrm>
            <a:off x="4309110" y="6384290"/>
            <a:ext cx="298831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상품목록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309577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3949CCC-E73B-4045-88BA-F61F0B8B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833245"/>
            <a:ext cx="9113520" cy="3117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CDA0DF-814D-4390-B651-97ED5413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4993640"/>
            <a:ext cx="9113520" cy="1781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9A63F2-44FE-45E6-BAB3-73ED3152C869}"/>
              </a:ext>
            </a:extLst>
          </p:cNvPr>
          <p:cNvSpPr txBox="1"/>
          <p:nvPr/>
        </p:nvSpPr>
        <p:spPr>
          <a:xfrm>
            <a:off x="4030980" y="6558915"/>
            <a:ext cx="49530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8FE4E1A-D2C2-4202-91D6-858D009BB280}"/>
              </a:ext>
            </a:extLst>
          </p:cNvPr>
          <p:cNvSpPr txBox="1"/>
          <p:nvPr/>
        </p:nvSpPr>
        <p:spPr>
          <a:xfrm>
            <a:off x="4548505" y="6558915"/>
            <a:ext cx="65214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A0BDA9A-737F-42EC-9164-00879A72F9E1}"/>
              </a:ext>
            </a:extLst>
          </p:cNvPr>
          <p:cNvSpPr txBox="1"/>
          <p:nvPr/>
        </p:nvSpPr>
        <p:spPr>
          <a:xfrm>
            <a:off x="5222875" y="6558915"/>
            <a:ext cx="65214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0095B8-769E-4EE4-A5D7-3AB6707AE6FB}"/>
              </a:ext>
            </a:extLst>
          </p:cNvPr>
          <p:cNvSpPr txBox="1"/>
          <p:nvPr/>
        </p:nvSpPr>
        <p:spPr>
          <a:xfrm>
            <a:off x="1238250" y="1086485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모든 항목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52C277-32AA-47F1-855C-2CEB370CE2BD}"/>
              </a:ext>
            </a:extLst>
          </p:cNvPr>
          <p:cNvSpPr txBox="1"/>
          <p:nvPr/>
        </p:nvSpPr>
        <p:spPr>
          <a:xfrm>
            <a:off x="4136390" y="1088390"/>
            <a:ext cx="289814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관리 페이지로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0558DFD-9D3F-4A92-B9E9-95A1BDC9DFAF}"/>
              </a:ext>
            </a:extLst>
          </p:cNvPr>
          <p:cNvSpPr txBox="1"/>
          <p:nvPr/>
        </p:nvSpPr>
        <p:spPr>
          <a:xfrm>
            <a:off x="7035165" y="1045845"/>
            <a:ext cx="2474595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다시쓰기</a:t>
            </a:r>
            <a:r>
              <a:rPr lang="ko-KR" altLang="en-US" dirty="0">
                <a:solidFill>
                  <a:sysClr val="windowText" lastClr="000000"/>
                </a:solidFill>
              </a:rPr>
              <a:t>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작성한 내용 리셋</a:t>
            </a: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2C576AB8-5E46-49AB-BB89-8CB45FF3C1CB}"/>
              </a:ext>
            </a:extLst>
          </p:cNvPr>
          <p:cNvCxnSpPr>
            <a:cxnSpLocks/>
            <a:stCxn id="19" idx="1"/>
            <a:endCxn id="23" idx="2"/>
          </p:cNvCxnSpPr>
          <p:nvPr/>
        </p:nvCxnSpPr>
        <p:spPr>
          <a:xfrm rot="10800000">
            <a:off x="2687320" y="2075815"/>
            <a:ext cx="1343660" cy="463105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6283A7B4-3B9F-4925-9F80-2B858B907AB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rot="5400000" flipH="1" flipV="1">
            <a:off x="2874010" y="3847465"/>
            <a:ext cx="4711700" cy="7112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5788DCDB-F003-4521-B916-7F3B4AC3AE61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5875020" y="1573530"/>
            <a:ext cx="2397125" cy="513397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7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(1/2)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B2540E-2C82-48CA-90D3-89615D75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5" y="1325880"/>
            <a:ext cx="750062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(2/2)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684730-B356-4AD3-9D42-E11875AD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55" y="1344295"/>
            <a:ext cx="7306310" cy="510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7C6FBD9-5E56-4F13-8279-0D596A6E6C13}"/>
              </a:ext>
            </a:extLst>
          </p:cNvPr>
          <p:cNvSpPr txBox="1"/>
          <p:nvPr/>
        </p:nvSpPr>
        <p:spPr>
          <a:xfrm>
            <a:off x="3581400" y="6181090"/>
            <a:ext cx="56070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CE20CE-02C1-4456-8691-FD88BF8585BD}"/>
              </a:ext>
            </a:extLst>
          </p:cNvPr>
          <p:cNvSpPr txBox="1"/>
          <p:nvPr/>
        </p:nvSpPr>
        <p:spPr>
          <a:xfrm>
            <a:off x="4142105" y="6181090"/>
            <a:ext cx="56070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B8C95F-55E0-4563-8B80-9F3042C5B70A}"/>
              </a:ext>
            </a:extLst>
          </p:cNvPr>
          <p:cNvSpPr txBox="1"/>
          <p:nvPr/>
        </p:nvSpPr>
        <p:spPr>
          <a:xfrm>
            <a:off x="4703445" y="6181090"/>
            <a:ext cx="56070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53BF2C-3F72-4766-8832-BD748F662543}"/>
              </a:ext>
            </a:extLst>
          </p:cNvPr>
          <p:cNvSpPr txBox="1"/>
          <p:nvPr/>
        </p:nvSpPr>
        <p:spPr>
          <a:xfrm>
            <a:off x="5264150" y="6181090"/>
            <a:ext cx="77851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D6EC18-B719-4179-B735-4A6C42DD560A}"/>
              </a:ext>
            </a:extLst>
          </p:cNvPr>
          <p:cNvSpPr txBox="1"/>
          <p:nvPr/>
        </p:nvSpPr>
        <p:spPr>
          <a:xfrm>
            <a:off x="6881495" y="335280"/>
            <a:ext cx="2898140" cy="12204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79A9EB6-ABF0-479A-A280-994B9DE9B836}"/>
              </a:ext>
            </a:extLst>
          </p:cNvPr>
          <p:cNvSpPr txBox="1"/>
          <p:nvPr/>
        </p:nvSpPr>
        <p:spPr>
          <a:xfrm>
            <a:off x="6881495" y="1548130"/>
            <a:ext cx="289814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상품관리 페이지로 이동함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644FA7-11D0-4EB7-88F2-DF654731D809}"/>
              </a:ext>
            </a:extLst>
          </p:cNvPr>
          <p:cNvSpPr txBox="1"/>
          <p:nvPr/>
        </p:nvSpPr>
        <p:spPr>
          <a:xfrm>
            <a:off x="6881495" y="2113915"/>
            <a:ext cx="289814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상품정보 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정보 수정 페이지로 이동함</a:t>
            </a: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D4CC2AC4-E4FA-478D-9D98-6070F24E2CF6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2753995" y="2053590"/>
            <a:ext cx="5236210" cy="301942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D0C70650-73CD-4135-BC83-D91B9177C12C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3034030" y="2333625"/>
            <a:ext cx="5236210" cy="245872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0DD9938D-A701-4613-A9CE-0FFFC2A21BB9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 rot="5400000" flipH="1" flipV="1">
            <a:off x="3747770" y="3047365"/>
            <a:ext cx="4369435" cy="189801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4D50F3B0-3A34-4E5F-A89A-4FC4B96585F1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6042660" y="2641600"/>
            <a:ext cx="2287905" cy="368808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2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5148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김재윤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" y="1917065"/>
            <a:ext cx="982472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32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A4F9643-F07A-4AB8-A5F5-E7E915ED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1957705"/>
            <a:ext cx="7502525" cy="4892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79F5C1-4B67-4600-B060-3889DDF8644A}"/>
              </a:ext>
            </a:extLst>
          </p:cNvPr>
          <p:cNvSpPr txBox="1"/>
          <p:nvPr/>
        </p:nvSpPr>
        <p:spPr>
          <a:xfrm>
            <a:off x="2179320" y="1974215"/>
            <a:ext cx="1783080" cy="30289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343B7A-F597-45CA-B0C0-C668B044B486}"/>
              </a:ext>
            </a:extLst>
          </p:cNvPr>
          <p:cNvSpPr txBox="1"/>
          <p:nvPr/>
        </p:nvSpPr>
        <p:spPr>
          <a:xfrm>
            <a:off x="2526030" y="2913380"/>
            <a:ext cx="1783080" cy="30289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80829DD-CC60-4F4C-B4AB-A8ABA2177ED7}"/>
              </a:ext>
            </a:extLst>
          </p:cNvPr>
          <p:cNvSpPr txBox="1"/>
          <p:nvPr/>
        </p:nvSpPr>
        <p:spPr>
          <a:xfrm>
            <a:off x="4646930" y="6533515"/>
            <a:ext cx="430530" cy="30289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46C103-BE13-407F-8AF0-2CA0C162FB2D}"/>
              </a:ext>
            </a:extLst>
          </p:cNvPr>
          <p:cNvSpPr txBox="1"/>
          <p:nvPr/>
        </p:nvSpPr>
        <p:spPr>
          <a:xfrm>
            <a:off x="5077460" y="6533515"/>
            <a:ext cx="430530" cy="30289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FE57AF-F38A-46BE-AACA-45D8B4830E8A}"/>
              </a:ext>
            </a:extLst>
          </p:cNvPr>
          <p:cNvSpPr txBox="1"/>
          <p:nvPr/>
        </p:nvSpPr>
        <p:spPr>
          <a:xfrm>
            <a:off x="5026660" y="2277110"/>
            <a:ext cx="289814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상품의 판매 가격과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재고수량을 변경할 수 있음</a:t>
            </a: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5E3F379-5F24-473C-878E-6C0F8688EEE5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3962400" y="2125345"/>
            <a:ext cx="1064260" cy="41529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4">
            <a:extLst>
              <a:ext uri="{FF2B5EF4-FFF2-40B4-BE49-F238E27FC236}">
                <a16:creationId xmlns:a16="http://schemas.microsoft.com/office/drawing/2014/main" xmlns="" id="{C7C41B7B-05D7-4B77-B9E4-26EF7253EE4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4309110" y="2540635"/>
            <a:ext cx="717550" cy="52387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BAA891-2FA6-47E4-94A3-547B651197CA}"/>
              </a:ext>
            </a:extLst>
          </p:cNvPr>
          <p:cNvSpPr txBox="1"/>
          <p:nvPr/>
        </p:nvSpPr>
        <p:spPr>
          <a:xfrm>
            <a:off x="3417570" y="4692015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판매가격과 재고수량 입력 칸이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비어있는지</a:t>
            </a:r>
            <a:r>
              <a:rPr lang="ko-KR" altLang="en-US" dirty="0">
                <a:solidFill>
                  <a:sysClr val="windowText" lastClr="000000"/>
                </a:solidFill>
              </a:rPr>
              <a:t>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검사 통과 시 상품정보 수정 처리</a:t>
            </a:r>
          </a:p>
        </p:txBody>
      </p: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37C731E2-6773-4C33-9F4E-84C2D2EA651D}"/>
              </a:ext>
            </a:extLst>
          </p:cNvPr>
          <p:cNvCxnSpPr>
            <a:cxnSpLocks/>
            <a:stCxn id="25" idx="1"/>
            <a:endCxn id="32" idx="2"/>
          </p:cNvCxnSpPr>
          <p:nvPr/>
        </p:nvCxnSpPr>
        <p:spPr>
          <a:xfrm rot="10800000" flipH="1">
            <a:off x="4646930" y="5681980"/>
            <a:ext cx="219710" cy="1003300"/>
          </a:xfrm>
          <a:prstGeom prst="bentConnector4">
            <a:avLst>
              <a:gd name="adj1" fmla="val -103947"/>
              <a:gd name="adj2" fmla="val 5754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986B58D-21EC-4073-9995-A39FBE372B5B}"/>
              </a:ext>
            </a:extLst>
          </p:cNvPr>
          <p:cNvSpPr txBox="1"/>
          <p:nvPr/>
        </p:nvSpPr>
        <p:spPr>
          <a:xfrm>
            <a:off x="6461760" y="4692015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해당상품 상세정보 페이지로 이동함</a:t>
            </a:r>
          </a:p>
        </p:txBody>
      </p: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32DD2C89-E272-4D7B-ACA8-5F61E2CBD552}"/>
              </a:ext>
            </a:extLst>
          </p:cNvPr>
          <p:cNvCxnSpPr>
            <a:cxnSpLocks/>
            <a:stCxn id="26" idx="3"/>
            <a:endCxn id="38" idx="2"/>
          </p:cNvCxnSpPr>
          <p:nvPr/>
        </p:nvCxnSpPr>
        <p:spPr>
          <a:xfrm flipV="1">
            <a:off x="5507990" y="5681980"/>
            <a:ext cx="2403475" cy="100330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B40E1D7-0CC7-4DAC-8D5A-1E635391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" y="2244725"/>
            <a:ext cx="9439910" cy="43478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E507255-B722-4907-880D-DF8B0D3C35FB}"/>
              </a:ext>
            </a:extLst>
          </p:cNvPr>
          <p:cNvSpPr txBox="1"/>
          <p:nvPr/>
        </p:nvSpPr>
        <p:spPr>
          <a:xfrm>
            <a:off x="4540250" y="6226810"/>
            <a:ext cx="298831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회원목록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73DE7D4-FB28-4D70-B6A3-9AD4F80DAEB1}"/>
              </a:ext>
            </a:extLst>
          </p:cNvPr>
          <p:cNvSpPr txBox="1"/>
          <p:nvPr/>
        </p:nvSpPr>
        <p:spPr>
          <a:xfrm>
            <a:off x="198120" y="2606040"/>
            <a:ext cx="604266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6F6083E-A5CE-463D-9A6A-E107FDAD5089}"/>
              </a:ext>
            </a:extLst>
          </p:cNvPr>
          <p:cNvSpPr txBox="1"/>
          <p:nvPr/>
        </p:nvSpPr>
        <p:spPr>
          <a:xfrm>
            <a:off x="3813810" y="1551305"/>
            <a:ext cx="289814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기간으로 회원목록 검색 가능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전체기간 회원목록 조회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A32E4B02-7F36-4788-9AD9-FBB7C94D725B}"/>
              </a:ext>
            </a:extLst>
          </p:cNvPr>
          <p:cNvCxnSpPr>
            <a:cxnSpLocks/>
            <a:stCxn id="24" idx="0"/>
            <a:endCxn id="27" idx="1"/>
          </p:cNvCxnSpPr>
          <p:nvPr/>
        </p:nvCxnSpPr>
        <p:spPr>
          <a:xfrm rot="5400000" flipH="1" flipV="1">
            <a:off x="3178810" y="1971040"/>
            <a:ext cx="675005" cy="59436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F017233-16D0-4942-8A37-8063B68B405C}"/>
              </a:ext>
            </a:extLst>
          </p:cNvPr>
          <p:cNvSpPr txBox="1"/>
          <p:nvPr/>
        </p:nvSpPr>
        <p:spPr>
          <a:xfrm>
            <a:off x="267970" y="3319145"/>
            <a:ext cx="9192260" cy="306705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B7A5F66-F3FC-4AE8-9935-2C2181CB6CE6}"/>
              </a:ext>
            </a:extLst>
          </p:cNvPr>
          <p:cNvSpPr txBox="1"/>
          <p:nvPr/>
        </p:nvSpPr>
        <p:spPr>
          <a:xfrm>
            <a:off x="7435850" y="1986280"/>
            <a:ext cx="2056130" cy="29718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회원목록 출력</a:t>
            </a: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77DA3BF9-E3C5-4A38-85C6-28D6C3AC2ABA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 flipH="1" flipV="1">
            <a:off x="8464550" y="2283460"/>
            <a:ext cx="995680" cy="2569210"/>
          </a:xfrm>
          <a:prstGeom prst="bentConnector4">
            <a:avLst>
              <a:gd name="adj1" fmla="val -22955"/>
              <a:gd name="adj2" fmla="val 7984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2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A5B69D-BF36-4B0F-959A-48857282C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1454150"/>
            <a:ext cx="9608820" cy="5377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E7A22D-63C4-490B-BA12-5E7FBAE8E12A}"/>
              </a:ext>
            </a:extLst>
          </p:cNvPr>
          <p:cNvSpPr txBox="1"/>
          <p:nvPr/>
        </p:nvSpPr>
        <p:spPr>
          <a:xfrm>
            <a:off x="99060" y="1674495"/>
            <a:ext cx="391287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E8D24E-2A81-4E14-9127-7DEAC7E61ED9}"/>
              </a:ext>
            </a:extLst>
          </p:cNvPr>
          <p:cNvSpPr txBox="1"/>
          <p:nvPr/>
        </p:nvSpPr>
        <p:spPr>
          <a:xfrm>
            <a:off x="4061460" y="1674495"/>
            <a:ext cx="74295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AF426D2-35A2-4EC4-ADDE-8143BA5A95FE}"/>
              </a:ext>
            </a:extLst>
          </p:cNvPr>
          <p:cNvSpPr txBox="1"/>
          <p:nvPr/>
        </p:nvSpPr>
        <p:spPr>
          <a:xfrm>
            <a:off x="5250180" y="942975"/>
            <a:ext cx="2898140" cy="12204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기간을 선택하여 기간 내 통계자료를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 전체 기간의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 통계자료를 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02D798E-7DA1-47C5-AE88-6AABA1387DBB}"/>
              </a:ext>
            </a:extLst>
          </p:cNvPr>
          <p:cNvSpPr txBox="1"/>
          <p:nvPr/>
        </p:nvSpPr>
        <p:spPr>
          <a:xfrm>
            <a:off x="5250180" y="2514600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 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출력되어 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467E1D88-33A0-4310-A390-DDFBFBFF74A3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3592195" y="16510"/>
            <a:ext cx="121285" cy="319468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35732E4E-93F5-4917-BB2D-98A7D3EA6BE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5410200" y="1225550"/>
            <a:ext cx="311785" cy="226631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매출통계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46B3600-2A83-4303-BC6D-5AA5B6A8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374775"/>
            <a:ext cx="9707880" cy="5471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8DD222-8857-4E22-9F8D-DE6774B60A35}"/>
              </a:ext>
            </a:extLst>
          </p:cNvPr>
          <p:cNvSpPr txBox="1"/>
          <p:nvPr/>
        </p:nvSpPr>
        <p:spPr>
          <a:xfrm>
            <a:off x="99060" y="1510030"/>
            <a:ext cx="292227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F2FEFA-6B1E-44AE-AB48-B51AD72C4A70}"/>
              </a:ext>
            </a:extLst>
          </p:cNvPr>
          <p:cNvSpPr txBox="1"/>
          <p:nvPr/>
        </p:nvSpPr>
        <p:spPr>
          <a:xfrm>
            <a:off x="3021330" y="1510030"/>
            <a:ext cx="74295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751277-69DC-4C47-AF82-A1C8D19825D7}"/>
              </a:ext>
            </a:extLst>
          </p:cNvPr>
          <p:cNvSpPr txBox="1"/>
          <p:nvPr/>
        </p:nvSpPr>
        <p:spPr>
          <a:xfrm>
            <a:off x="5250180" y="942975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매출통계를 조회하고 싶은 연도를 선택하면 해당년도의 매출통계를 화면에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출력함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C17A1575-D597-47A3-83ED-3EFCFDE576B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69310" y="-370840"/>
            <a:ext cx="72390" cy="368998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C6D20AE9-849C-4C49-9223-6CB607BC7EDC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287395" y="2143125"/>
            <a:ext cx="2068195" cy="185737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89B6FE-4F8B-4916-BCA2-2A5CD3772574}"/>
              </a:ext>
            </a:extLst>
          </p:cNvPr>
          <p:cNvSpPr txBox="1"/>
          <p:nvPr/>
        </p:nvSpPr>
        <p:spPr>
          <a:xfrm>
            <a:off x="5250180" y="3611245"/>
            <a:ext cx="289814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출력되어있는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9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591611D-63DD-40BC-8DD8-13E8CE1D4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" y="1511935"/>
            <a:ext cx="9667875" cy="5213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2775F1-99EB-4047-8948-2A861AD2736D}"/>
              </a:ext>
            </a:extLst>
          </p:cNvPr>
          <p:cNvSpPr txBox="1"/>
          <p:nvPr/>
        </p:nvSpPr>
        <p:spPr>
          <a:xfrm>
            <a:off x="4556760" y="6104255"/>
            <a:ext cx="298831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문의목록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2626B1-DBF6-4A47-B72B-227E85101898}"/>
              </a:ext>
            </a:extLst>
          </p:cNvPr>
          <p:cNvSpPr txBox="1"/>
          <p:nvPr/>
        </p:nvSpPr>
        <p:spPr>
          <a:xfrm>
            <a:off x="139065" y="2331720"/>
            <a:ext cx="501650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40B249-8851-4FCA-BD5F-B2DA9F927DEA}"/>
              </a:ext>
            </a:extLst>
          </p:cNvPr>
          <p:cNvSpPr txBox="1"/>
          <p:nvPr/>
        </p:nvSpPr>
        <p:spPr>
          <a:xfrm>
            <a:off x="220980" y="1124585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문의 제목으로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4F3E2956-3641-4758-A36C-36AA75B601A0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H="1" flipV="1">
            <a:off x="3192780" y="1388745"/>
            <a:ext cx="1962785" cy="1207135"/>
          </a:xfrm>
          <a:prstGeom prst="bentConnector3">
            <a:avLst>
              <a:gd name="adj1" fmla="val -1164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0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36829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</a:t>
            </a:r>
            <a:r>
              <a:rPr lang="en-US" altLang="ko-KR" sz="14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83EE19-19A1-4477-B79A-BA9E317B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1325880"/>
            <a:ext cx="9512300" cy="5059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19A4A1-B4C5-4692-8F52-4088D8CBC09D}"/>
              </a:ext>
            </a:extLst>
          </p:cNvPr>
          <p:cNvSpPr txBox="1"/>
          <p:nvPr/>
        </p:nvSpPr>
        <p:spPr>
          <a:xfrm>
            <a:off x="4210050" y="5532120"/>
            <a:ext cx="148590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F506BC-7E0F-4618-A1A7-3D0511F85261}"/>
              </a:ext>
            </a:extLst>
          </p:cNvPr>
          <p:cNvSpPr txBox="1"/>
          <p:nvPr/>
        </p:nvSpPr>
        <p:spPr>
          <a:xfrm>
            <a:off x="5448300" y="1166495"/>
            <a:ext cx="297180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1:1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꺾인 연결선 24">
            <a:extLst>
              <a:ext uri="{FF2B5EF4-FFF2-40B4-BE49-F238E27FC236}">
                <a16:creationId xmlns:a16="http://schemas.microsoft.com/office/drawing/2014/main" xmlns="" id="{C37ABB84-D306-46E3-BAC8-7391F4CE3D2B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V="1">
            <a:off x="5695950" y="1661160"/>
            <a:ext cx="2724150" cy="4250055"/>
          </a:xfrm>
          <a:prstGeom prst="bentConnector3">
            <a:avLst>
              <a:gd name="adj1" fmla="val 108392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36829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296B9AF-1B29-4C5E-A060-E0988CA7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563370"/>
            <a:ext cx="9650730" cy="5167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B775F9F-02F6-4E46-B649-439BE156A6C7}"/>
              </a:ext>
            </a:extLst>
          </p:cNvPr>
          <p:cNvSpPr txBox="1"/>
          <p:nvPr/>
        </p:nvSpPr>
        <p:spPr>
          <a:xfrm>
            <a:off x="4289425" y="6228080"/>
            <a:ext cx="148590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EF38F2B-58F3-42C5-9F68-19653A53E978}"/>
              </a:ext>
            </a:extLst>
          </p:cNvPr>
          <p:cNvSpPr txBox="1"/>
          <p:nvPr/>
        </p:nvSpPr>
        <p:spPr>
          <a:xfrm>
            <a:off x="5775325" y="4147820"/>
            <a:ext cx="297180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답변내용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F008B4-BE6F-463E-8896-90566BBF87A4}"/>
              </a:ext>
            </a:extLst>
          </p:cNvPr>
          <p:cNvSpPr txBox="1"/>
          <p:nvPr/>
        </p:nvSpPr>
        <p:spPr>
          <a:xfrm>
            <a:off x="5786120" y="5187950"/>
            <a:ext cx="29718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취소 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문의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37ACB94F-4BF1-4866-9763-F62FF6EB29E9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4610735" y="5064125"/>
            <a:ext cx="1586230" cy="74295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F6EE96A2-25A5-4480-8947-CD6BCB4C5C92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775325" y="5946775"/>
            <a:ext cx="1496695" cy="54546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5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683885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F2B6A86-A8B8-43A6-BEAF-87ADFA89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1448435"/>
            <a:ext cx="9410700" cy="5168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C06557-65F8-4628-89E8-70A41FF10974}"/>
              </a:ext>
            </a:extLst>
          </p:cNvPr>
          <p:cNvSpPr txBox="1"/>
          <p:nvPr/>
        </p:nvSpPr>
        <p:spPr>
          <a:xfrm>
            <a:off x="343535" y="4910455"/>
            <a:ext cx="941070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A405E8-E875-4D18-B1C7-FC5043ED861D}"/>
              </a:ext>
            </a:extLst>
          </p:cNvPr>
          <p:cNvSpPr txBox="1"/>
          <p:nvPr/>
        </p:nvSpPr>
        <p:spPr>
          <a:xfrm>
            <a:off x="4620260" y="5678170"/>
            <a:ext cx="93091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 rot="0">
            <a:off x="5646420" y="3785235"/>
            <a:ext cx="2972435" cy="528320"/>
          </a:xfrm>
          <a:prstGeom prst="rect"/>
          <a:solidFill>
            <a:schemeClr val="bg1"/>
          </a:solidFill>
          <a:ln w="76200" cap="flat" cmpd="sng">
            <a:solidFill>
              <a:srgbClr val="FFD243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05" tIns="33020" rIns="65405" bIns="33020" numCol="1" vert="horz" anchor="t">
            <a:spAutoFit/>
          </a:bodyPr>
          <a:lstStyle/>
          <a:p>
            <a:pPr marL="0" indent="0" algn="ctr" fontAlgn="auto" defTabSz="766445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관리자가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작성한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답변이</a:t>
            </a:r>
            <a:endParaRPr lang="ko-KR" altLang="en-US" sz="15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766445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화면에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출력됨</a:t>
            </a:r>
            <a:endParaRPr lang="ko-KR" altLang="en-US" sz="15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꺾인 연결선 24"/>
          <p:cNvCxnSpPr>
            <a:stCxn id="12" idx="1"/>
            <a:endCxn id="17" idx="1"/>
          </p:cNvCxnSpPr>
          <p:nvPr/>
        </p:nvCxnSpPr>
        <p:spPr>
          <a:xfrm rot="10800000" flipH="1">
            <a:off x="343535" y="4049395"/>
            <a:ext cx="5303520" cy="1241425"/>
          </a:xfrm>
          <a:prstGeom prst="bentConnector3">
            <a:avLst>
              <a:gd name="adj1" fmla="val -4801"/>
            </a:avLst>
          </a:prstGeom>
          <a:ln w="38100" cap="flat" cmpd="sng">
            <a:solidFill>
              <a:srgbClr val="FFD243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A539C4-E33C-4233-89F4-2BE45B06831F}"/>
              </a:ext>
            </a:extLst>
          </p:cNvPr>
          <p:cNvSpPr txBox="1"/>
          <p:nvPr/>
        </p:nvSpPr>
        <p:spPr>
          <a:xfrm>
            <a:off x="5943600" y="5791835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ㅣ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312BBF2D-A9E7-45D1-A732-5EFEA642D90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551170" y="6055995"/>
            <a:ext cx="39243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4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1EE153-A87E-4BE2-B99B-753B4CD9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325880"/>
            <a:ext cx="9608820" cy="5059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C2CCBE-26DC-42EC-8713-90665C3BF7DA}"/>
              </a:ext>
            </a:extLst>
          </p:cNvPr>
          <p:cNvSpPr txBox="1"/>
          <p:nvPr/>
        </p:nvSpPr>
        <p:spPr>
          <a:xfrm>
            <a:off x="99060" y="2221865"/>
            <a:ext cx="485394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F96910-8C22-45BB-AEA8-FB832A3E7609}"/>
              </a:ext>
            </a:extLst>
          </p:cNvPr>
          <p:cNvSpPr txBox="1"/>
          <p:nvPr/>
        </p:nvSpPr>
        <p:spPr>
          <a:xfrm>
            <a:off x="4160520" y="5733415"/>
            <a:ext cx="298831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FAQ</a:t>
            </a:r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C05B32-6D09-43DB-9A2F-BEF402358CD8}"/>
              </a:ext>
            </a:extLst>
          </p:cNvPr>
          <p:cNvSpPr txBox="1"/>
          <p:nvPr/>
        </p:nvSpPr>
        <p:spPr>
          <a:xfrm>
            <a:off x="8915400" y="5520690"/>
            <a:ext cx="99060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18AD74-D6B3-49AF-943A-DC9E74F6EFA4}"/>
              </a:ext>
            </a:extLst>
          </p:cNvPr>
          <p:cNvSpPr txBox="1"/>
          <p:nvPr/>
        </p:nvSpPr>
        <p:spPr>
          <a:xfrm>
            <a:off x="2045335" y="1329690"/>
            <a:ext cx="29718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FAQ</a:t>
            </a:r>
            <a:r>
              <a:rPr lang="ko-KR" altLang="en-US" dirty="0">
                <a:solidFill>
                  <a:sysClr val="windowText" lastClr="000000"/>
                </a:solidFill>
              </a:rPr>
              <a:t> 제목 키워드 입력으로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꺾인 연결선 24">
            <a:extLst>
              <a:ext uri="{FF2B5EF4-FFF2-40B4-BE49-F238E27FC236}">
                <a16:creationId xmlns:a16="http://schemas.microsoft.com/office/drawing/2014/main" xmlns="" id="{5E18AD09-1EAC-40F9-8306-999826D827D4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 flipV="1">
            <a:off x="4953000" y="1709420"/>
            <a:ext cx="64135" cy="892175"/>
          </a:xfrm>
          <a:prstGeom prst="bentConnector3">
            <a:avLst>
              <a:gd name="adj1" fmla="val 4552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DB1CEA-6314-41C2-A195-C54077EA641B}"/>
              </a:ext>
            </a:extLst>
          </p:cNvPr>
          <p:cNvSpPr txBox="1"/>
          <p:nvPr/>
        </p:nvSpPr>
        <p:spPr>
          <a:xfrm>
            <a:off x="6736080" y="1329690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0A71ACA4-938A-4855-9465-AF053F8FDFF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16200000" flipV="1">
            <a:off x="6109970" y="2219960"/>
            <a:ext cx="3926840" cy="2674620"/>
          </a:xfrm>
          <a:prstGeom prst="bentConnector4">
            <a:avLst>
              <a:gd name="adj1" fmla="val 46640"/>
              <a:gd name="adj2" fmla="val 1085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706674F-CAB3-4EE9-BB31-D91E876860D9}"/>
              </a:ext>
            </a:extLst>
          </p:cNvPr>
          <p:cNvSpPr txBox="1"/>
          <p:nvPr/>
        </p:nvSpPr>
        <p:spPr>
          <a:xfrm>
            <a:off x="2922270" y="3391535"/>
            <a:ext cx="347218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B11C4F-D3C4-47ED-A00A-52F3CF1162AB}"/>
              </a:ext>
            </a:extLst>
          </p:cNvPr>
          <p:cNvSpPr txBox="1"/>
          <p:nvPr/>
        </p:nvSpPr>
        <p:spPr>
          <a:xfrm>
            <a:off x="305435" y="5626100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9E81E75-0089-4DFC-BF9F-3C838DC25FEE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 rot="10800000" flipV="1">
            <a:off x="1791335" y="3770630"/>
            <a:ext cx="1130935" cy="185547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0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작성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E65ADF-1844-410F-AA54-A15943435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325880"/>
            <a:ext cx="9509760" cy="54057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BF5411F-3400-4B27-92A7-4DA8693F8EB3}"/>
              </a:ext>
            </a:extLst>
          </p:cNvPr>
          <p:cNvSpPr txBox="1"/>
          <p:nvPr/>
        </p:nvSpPr>
        <p:spPr>
          <a:xfrm>
            <a:off x="4331335" y="6282055"/>
            <a:ext cx="146367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0339F-A7E9-493C-BE0A-976A6AC07FA1}"/>
              </a:ext>
            </a:extLst>
          </p:cNvPr>
          <p:cNvSpPr txBox="1"/>
          <p:nvPr/>
        </p:nvSpPr>
        <p:spPr>
          <a:xfrm>
            <a:off x="1981200" y="4406900"/>
            <a:ext cx="2971800" cy="12204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7EF939B-02E6-48DC-826D-8CBD1330F077}"/>
              </a:ext>
            </a:extLst>
          </p:cNvPr>
          <p:cNvSpPr txBox="1"/>
          <p:nvPr/>
        </p:nvSpPr>
        <p:spPr>
          <a:xfrm>
            <a:off x="5151120" y="4406900"/>
            <a:ext cx="29718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D89AF18F-38A4-4297-A035-52EA2FE5287A}"/>
              </a:ext>
            </a:extLst>
          </p:cNvPr>
          <p:cNvCxnSpPr>
            <a:cxnSpLocks/>
            <a:stCxn id="19" idx="1"/>
            <a:endCxn id="24" idx="1"/>
          </p:cNvCxnSpPr>
          <p:nvPr/>
        </p:nvCxnSpPr>
        <p:spPr>
          <a:xfrm rot="10800000">
            <a:off x="1981200" y="5016500"/>
            <a:ext cx="2350135" cy="1529080"/>
          </a:xfrm>
          <a:prstGeom prst="bentConnector3">
            <a:avLst>
              <a:gd name="adj1" fmla="val 10972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E5563F61-F79C-497F-B19F-ADBF4893CF63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5795010" y="4785995"/>
            <a:ext cx="2327910" cy="1759585"/>
          </a:xfrm>
          <a:prstGeom prst="bentConnector3">
            <a:avLst>
              <a:gd name="adj1" fmla="val 10982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21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55467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김희강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" y="1830070"/>
            <a:ext cx="9759950" cy="33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1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C6E59E-096A-4277-B8FC-1F0E77EA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231900"/>
            <a:ext cx="9757410" cy="53955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294FD23-7827-4151-ADEA-0E5DE82E0A5D}"/>
              </a:ext>
            </a:extLst>
          </p:cNvPr>
          <p:cNvSpPr txBox="1"/>
          <p:nvPr/>
        </p:nvSpPr>
        <p:spPr>
          <a:xfrm>
            <a:off x="3997325" y="5812790"/>
            <a:ext cx="1896745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629505-8B69-43CA-A23F-3A8A87297B94}"/>
              </a:ext>
            </a:extLst>
          </p:cNvPr>
          <p:cNvSpPr txBox="1"/>
          <p:nvPr/>
        </p:nvSpPr>
        <p:spPr>
          <a:xfrm>
            <a:off x="5398770" y="3593465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ED6DFC7-F230-403D-8300-705F617FD5C3}"/>
              </a:ext>
            </a:extLst>
          </p:cNvPr>
          <p:cNvSpPr txBox="1"/>
          <p:nvPr/>
        </p:nvSpPr>
        <p:spPr>
          <a:xfrm>
            <a:off x="5398770" y="4294505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</a:t>
            </a:r>
            <a:r>
              <a:rPr lang="ko-KR" altLang="en-US" dirty="0">
                <a:solidFill>
                  <a:sysClr val="windowText" lastClr="000000"/>
                </a:solidFill>
              </a:rPr>
              <a:t>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8A8D5EA-F246-4A05-A3D4-6F45CD5A833B}"/>
              </a:ext>
            </a:extLst>
          </p:cNvPr>
          <p:cNvSpPr txBox="1"/>
          <p:nvPr/>
        </p:nvSpPr>
        <p:spPr>
          <a:xfrm>
            <a:off x="5398770" y="4961255"/>
            <a:ext cx="297180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3035BA7-48CD-41CE-972E-7747AD3ABE9B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 flipV="1">
            <a:off x="5894070" y="3857625"/>
            <a:ext cx="2476500" cy="233489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3E14F1AD-EB6B-4BB3-AEDF-DF1E4BA389F3}"/>
              </a:ext>
            </a:extLst>
          </p:cNvPr>
          <p:cNvCxnSpPr>
            <a:cxnSpLocks/>
            <a:stCxn id="24" idx="3"/>
            <a:endCxn id="26" idx="3"/>
          </p:cNvCxnSpPr>
          <p:nvPr/>
        </p:nvCxnSpPr>
        <p:spPr>
          <a:xfrm flipV="1">
            <a:off x="5894070" y="4558665"/>
            <a:ext cx="2476500" cy="163385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8A499CE3-4DDC-496A-8530-2693A415C30E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5894070" y="5224780"/>
            <a:ext cx="2476500" cy="96710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9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B179869-8D2A-4288-8745-0A6FC6AC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325880"/>
            <a:ext cx="9645650" cy="5532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6AB57CF-BC9A-4ED7-9BC1-9456662FA055}"/>
              </a:ext>
            </a:extLst>
          </p:cNvPr>
          <p:cNvSpPr txBox="1"/>
          <p:nvPr/>
        </p:nvSpPr>
        <p:spPr>
          <a:xfrm>
            <a:off x="4232275" y="6282055"/>
            <a:ext cx="146367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408809F-2986-43E8-AF9B-9B201C13A182}"/>
              </a:ext>
            </a:extLst>
          </p:cNvPr>
          <p:cNvSpPr txBox="1"/>
          <p:nvPr/>
        </p:nvSpPr>
        <p:spPr>
          <a:xfrm>
            <a:off x="2823210" y="4446905"/>
            <a:ext cx="2476500" cy="12204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수정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D62863E-C1C7-4701-B358-6B0CD193FC83}"/>
              </a:ext>
            </a:extLst>
          </p:cNvPr>
          <p:cNvSpPr txBox="1"/>
          <p:nvPr/>
        </p:nvSpPr>
        <p:spPr>
          <a:xfrm>
            <a:off x="5544185" y="4446905"/>
            <a:ext cx="247650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게시글 수정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</a:t>
            </a:r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상세보기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B5B861BC-EB28-46FD-8A74-E4E8983C9CA9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>
            <a:off x="2823210" y="5057140"/>
            <a:ext cx="1409065" cy="1489075"/>
          </a:xfrm>
          <a:prstGeom prst="bentConnector3">
            <a:avLst>
              <a:gd name="adj1" fmla="val 11622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xmlns="" id="{8C0D7056-9E64-44C4-9860-B0BB8BF76F44}"/>
              </a:ext>
            </a:extLst>
          </p:cNvPr>
          <p:cNvCxnSpPr>
            <a:cxnSpLocks/>
            <a:stCxn id="16" idx="3"/>
            <a:endCxn id="18" idx="3"/>
          </p:cNvCxnSpPr>
          <p:nvPr/>
        </p:nvCxnSpPr>
        <p:spPr>
          <a:xfrm flipV="1">
            <a:off x="5695950" y="4941570"/>
            <a:ext cx="2324735" cy="1604010"/>
          </a:xfrm>
          <a:prstGeom prst="bentConnector3">
            <a:avLst>
              <a:gd name="adj1" fmla="val 10983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DA1A10-FCDF-433D-A632-7A800B3A5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393190"/>
            <a:ext cx="9113520" cy="4942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F045A3-873C-47D2-A256-79AC4B9632E9}"/>
              </a:ext>
            </a:extLst>
          </p:cNvPr>
          <p:cNvSpPr txBox="1"/>
          <p:nvPr/>
        </p:nvSpPr>
        <p:spPr>
          <a:xfrm>
            <a:off x="8866505" y="5464810"/>
            <a:ext cx="64325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131450-C18C-48F3-8F82-BDD380D04CEC}"/>
              </a:ext>
            </a:extLst>
          </p:cNvPr>
          <p:cNvSpPr txBox="1"/>
          <p:nvPr/>
        </p:nvSpPr>
        <p:spPr>
          <a:xfrm>
            <a:off x="3581400" y="3100070"/>
            <a:ext cx="211455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220090-6343-4AA8-8447-8C4841F5FDFF}"/>
              </a:ext>
            </a:extLst>
          </p:cNvPr>
          <p:cNvSpPr txBox="1"/>
          <p:nvPr/>
        </p:nvSpPr>
        <p:spPr>
          <a:xfrm>
            <a:off x="2823210" y="1597025"/>
            <a:ext cx="24765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82B8E626-EA8B-416F-8125-4DF1DCB5324B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>
            <a:off x="2823210" y="1976120"/>
            <a:ext cx="758190" cy="1387475"/>
          </a:xfrm>
          <a:prstGeom prst="bentConnector3">
            <a:avLst>
              <a:gd name="adj1" fmla="val 1301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CD4EFC-9F16-4BB6-9D25-EBF037868093}"/>
              </a:ext>
            </a:extLst>
          </p:cNvPr>
          <p:cNvSpPr txBox="1"/>
          <p:nvPr/>
        </p:nvSpPr>
        <p:spPr>
          <a:xfrm>
            <a:off x="5683250" y="1597025"/>
            <a:ext cx="24765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1C30894F-8945-4AD2-9340-AE8898FFAFF0}"/>
              </a:ext>
            </a:extLst>
          </p:cNvPr>
          <p:cNvCxnSpPr>
            <a:cxnSpLocks/>
            <a:stCxn id="20" idx="3"/>
            <a:endCxn id="26" idx="3"/>
          </p:cNvCxnSpPr>
          <p:nvPr/>
        </p:nvCxnSpPr>
        <p:spPr>
          <a:xfrm flipH="1" flipV="1">
            <a:off x="8159750" y="1976120"/>
            <a:ext cx="1350010" cy="3752215"/>
          </a:xfrm>
          <a:prstGeom prst="bentConnector3">
            <a:avLst>
              <a:gd name="adj1" fmla="val -1693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0C4AD1B-238A-4468-9CE3-FDA81232581E}"/>
              </a:ext>
            </a:extLst>
          </p:cNvPr>
          <p:cNvSpPr txBox="1"/>
          <p:nvPr/>
        </p:nvSpPr>
        <p:spPr>
          <a:xfrm>
            <a:off x="4189095" y="5641975"/>
            <a:ext cx="298831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     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8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글 쓰기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9A31689-8650-4AB0-9179-1006AA7F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325880"/>
            <a:ext cx="9608820" cy="52781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711756-2C27-4263-832E-0DC061B349DB}"/>
              </a:ext>
            </a:extLst>
          </p:cNvPr>
          <p:cNvSpPr txBox="1"/>
          <p:nvPr/>
        </p:nvSpPr>
        <p:spPr>
          <a:xfrm>
            <a:off x="4288790" y="6036310"/>
            <a:ext cx="1327150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8957DCC-B919-49AB-A64C-D0641576B3A6}"/>
              </a:ext>
            </a:extLst>
          </p:cNvPr>
          <p:cNvSpPr txBox="1"/>
          <p:nvPr/>
        </p:nvSpPr>
        <p:spPr>
          <a:xfrm>
            <a:off x="2555875" y="4174490"/>
            <a:ext cx="2476500" cy="12204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BBE8042-455A-4C05-BE06-905478ABA64E}"/>
              </a:ext>
            </a:extLst>
          </p:cNvPr>
          <p:cNvSpPr txBox="1"/>
          <p:nvPr/>
        </p:nvSpPr>
        <p:spPr>
          <a:xfrm>
            <a:off x="5250180" y="4174490"/>
            <a:ext cx="247650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등록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598D4082-471F-46B9-B195-193410C60495}"/>
              </a:ext>
            </a:extLst>
          </p:cNvPr>
          <p:cNvCxnSpPr>
            <a:cxnSpLocks/>
            <a:stCxn id="33" idx="1"/>
            <a:endCxn id="34" idx="1"/>
          </p:cNvCxnSpPr>
          <p:nvPr/>
        </p:nvCxnSpPr>
        <p:spPr>
          <a:xfrm rot="10800000">
            <a:off x="2555875" y="4784725"/>
            <a:ext cx="1732915" cy="1515745"/>
          </a:xfrm>
          <a:prstGeom prst="bentConnector3">
            <a:avLst>
              <a:gd name="adj1" fmla="val 11319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031B7F82-3876-477F-AA60-F78A2BBBD026}"/>
              </a:ext>
            </a:extLst>
          </p:cNvPr>
          <p:cNvCxnSpPr>
            <a:cxnSpLocks/>
            <a:stCxn id="33" idx="3"/>
            <a:endCxn id="35" idx="3"/>
          </p:cNvCxnSpPr>
          <p:nvPr/>
        </p:nvCxnSpPr>
        <p:spPr>
          <a:xfrm flipV="1">
            <a:off x="5615940" y="4669155"/>
            <a:ext cx="2110740" cy="1630680"/>
          </a:xfrm>
          <a:prstGeom prst="bentConnector3">
            <a:avLst>
              <a:gd name="adj1" fmla="val 11082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4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A22F710-F4AE-4E03-B771-1898122C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138555"/>
            <a:ext cx="9460230" cy="5465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B4C4BEF-D6F1-401A-BF33-AC65ABA0E05F}"/>
              </a:ext>
            </a:extLst>
          </p:cNvPr>
          <p:cNvSpPr txBox="1"/>
          <p:nvPr/>
        </p:nvSpPr>
        <p:spPr>
          <a:xfrm>
            <a:off x="4010025" y="5991860"/>
            <a:ext cx="188404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C32E5C3-32AF-4BA4-B006-DBD693792CCB}"/>
              </a:ext>
            </a:extLst>
          </p:cNvPr>
          <p:cNvSpPr txBox="1"/>
          <p:nvPr/>
        </p:nvSpPr>
        <p:spPr>
          <a:xfrm>
            <a:off x="1089660" y="4174490"/>
            <a:ext cx="24765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58035A4-2414-4ADB-9321-EBF2FF30F118}"/>
              </a:ext>
            </a:extLst>
          </p:cNvPr>
          <p:cNvSpPr txBox="1"/>
          <p:nvPr/>
        </p:nvSpPr>
        <p:spPr>
          <a:xfrm>
            <a:off x="3734435" y="4174490"/>
            <a:ext cx="24765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DE3FD90-33E2-46D2-AE87-30687ABC4F97}"/>
              </a:ext>
            </a:extLst>
          </p:cNvPr>
          <p:cNvSpPr txBox="1"/>
          <p:nvPr/>
        </p:nvSpPr>
        <p:spPr>
          <a:xfrm>
            <a:off x="6370955" y="4174490"/>
            <a:ext cx="247650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0C1B9F29-0EB6-45DB-A88C-A56A10156065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2327910" y="4933315"/>
            <a:ext cx="1682115" cy="132270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F90E50C6-B596-4BD2-83BE-C758697FC75D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432935" y="5452110"/>
            <a:ext cx="1058545" cy="2032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0AEC9DA4-992B-4452-B2B9-CEE02A395F91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 flipV="1">
            <a:off x="5894070" y="4933315"/>
            <a:ext cx="1715135" cy="132270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7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2534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614014-EAB7-4E1A-BF26-07E70749B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231900"/>
            <a:ext cx="9707880" cy="5390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367D29-D6A0-4963-947E-0097F7E88B25}"/>
              </a:ext>
            </a:extLst>
          </p:cNvPr>
          <p:cNvSpPr txBox="1"/>
          <p:nvPr/>
        </p:nvSpPr>
        <p:spPr>
          <a:xfrm>
            <a:off x="4059555" y="6117590"/>
            <a:ext cx="1884045" cy="52768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21A5D1-C589-4361-850E-C2210F950B8D}"/>
              </a:ext>
            </a:extLst>
          </p:cNvPr>
          <p:cNvSpPr txBox="1"/>
          <p:nvPr/>
        </p:nvSpPr>
        <p:spPr>
          <a:xfrm>
            <a:off x="2426970" y="4174490"/>
            <a:ext cx="2476500" cy="168211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r>
              <a:rPr lang="ko-KR" altLang="en-US" dirty="0">
                <a:solidFill>
                  <a:sysClr val="windowText" lastClr="000000"/>
                </a:solidFill>
              </a:rPr>
              <a:t> 유효성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실시하며 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수정처리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D4E1A39-40ED-4E4F-A954-BD15AF480E91}"/>
              </a:ext>
            </a:extLst>
          </p:cNvPr>
          <p:cNvSpPr txBox="1"/>
          <p:nvPr/>
        </p:nvSpPr>
        <p:spPr>
          <a:xfrm>
            <a:off x="5200650" y="4174490"/>
            <a:ext cx="247650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462FFEC5-11D4-440D-9F38-CF1FB249213F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rot="10800000">
            <a:off x="2426970" y="5015230"/>
            <a:ext cx="1632585" cy="1365885"/>
          </a:xfrm>
          <a:prstGeom prst="bentConnector3">
            <a:avLst>
              <a:gd name="adj1" fmla="val 11400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7175963F-B81B-4444-AFE5-19E62F51C23A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 flipV="1">
            <a:off x="5943600" y="4669155"/>
            <a:ext cx="1733550" cy="1711960"/>
          </a:xfrm>
          <a:prstGeom prst="bentConnector3">
            <a:avLst>
              <a:gd name="adj1" fmla="val 11318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04266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목록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DB40B0-5066-4E0E-88FD-11285654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" y="1325880"/>
            <a:ext cx="9707880" cy="5278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D2B5370-2C15-440A-8DA6-F843C349EC59}"/>
              </a:ext>
            </a:extLst>
          </p:cNvPr>
          <p:cNvSpPr txBox="1"/>
          <p:nvPr/>
        </p:nvSpPr>
        <p:spPr>
          <a:xfrm>
            <a:off x="3764280" y="5952490"/>
            <a:ext cx="237744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2957E2-9029-48E2-B973-C96AE0D807D3}"/>
              </a:ext>
            </a:extLst>
          </p:cNvPr>
          <p:cNvSpPr txBox="1"/>
          <p:nvPr/>
        </p:nvSpPr>
        <p:spPr>
          <a:xfrm>
            <a:off x="128905" y="1618615"/>
            <a:ext cx="7845425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2B9024-877E-4B5E-BBBE-53266A520519}"/>
              </a:ext>
            </a:extLst>
          </p:cNvPr>
          <p:cNvSpPr txBox="1"/>
          <p:nvPr/>
        </p:nvSpPr>
        <p:spPr>
          <a:xfrm>
            <a:off x="128905" y="1947545"/>
            <a:ext cx="9647555" cy="30226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024E89-5821-491F-B477-76DF49E2AC0E}"/>
              </a:ext>
            </a:extLst>
          </p:cNvPr>
          <p:cNvSpPr txBox="1"/>
          <p:nvPr/>
        </p:nvSpPr>
        <p:spPr>
          <a:xfrm>
            <a:off x="8796655" y="2239645"/>
            <a:ext cx="960755" cy="399034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894F5AA-AAF5-40F4-9B9B-DB70F73ADC5B}"/>
              </a:ext>
            </a:extLst>
          </p:cNvPr>
          <p:cNvSpPr txBox="1"/>
          <p:nvPr/>
        </p:nvSpPr>
        <p:spPr>
          <a:xfrm>
            <a:off x="2823210" y="2331720"/>
            <a:ext cx="1882140" cy="29718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3BD22A3-45D9-435C-A49B-B11505540226}"/>
              </a:ext>
            </a:extLst>
          </p:cNvPr>
          <p:cNvSpPr txBox="1"/>
          <p:nvPr/>
        </p:nvSpPr>
        <p:spPr>
          <a:xfrm>
            <a:off x="5749925" y="912495"/>
            <a:ext cx="3517265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글 제목 키워드 입력하여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720B2218-B0C8-4D18-B037-7C472F9FAD00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7974330" y="1176020"/>
            <a:ext cx="1292860" cy="590550"/>
          </a:xfrm>
          <a:prstGeom prst="bentConnector3">
            <a:avLst>
              <a:gd name="adj1" fmla="val 11768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9A3B0E-4E40-4227-BE7C-726258F1F0B1}"/>
              </a:ext>
            </a:extLst>
          </p:cNvPr>
          <p:cNvSpPr txBox="1"/>
          <p:nvPr/>
        </p:nvSpPr>
        <p:spPr>
          <a:xfrm>
            <a:off x="779780" y="6082665"/>
            <a:ext cx="234569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글목록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글번호</a:t>
            </a:r>
            <a:r>
              <a:rPr lang="ko-KR" altLang="en-US" dirty="0">
                <a:solidFill>
                  <a:sysClr val="windowText" lastClr="000000"/>
                </a:solidFill>
              </a:rPr>
              <a:t> 역순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정순 정렬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596612C8-C3CC-4BE2-8BE8-B989D77AD3D2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128905" y="2098675"/>
            <a:ext cx="650875" cy="4248150"/>
          </a:xfrm>
          <a:prstGeom prst="bentConnector3">
            <a:avLst>
              <a:gd name="adj1" fmla="val -1301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450215" y="2933700"/>
            <a:ext cx="234569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rot="10800000" flipV="1">
            <a:off x="1623060" y="2480310"/>
            <a:ext cx="1200150" cy="45339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4723933-98A8-4F00-8360-B63112977B28}"/>
              </a:ext>
            </a:extLst>
          </p:cNvPr>
          <p:cNvSpPr txBox="1"/>
          <p:nvPr/>
        </p:nvSpPr>
        <p:spPr>
          <a:xfrm>
            <a:off x="6138545" y="2581910"/>
            <a:ext cx="2345690" cy="29718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개별 선택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 24">
            <a:extLst>
              <a:ext uri="{FF2B5EF4-FFF2-40B4-BE49-F238E27FC236}">
                <a16:creationId xmlns:a16="http://schemas.microsoft.com/office/drawing/2014/main" xmlns="" id="{1FDFFBC4-AC85-4593-B38C-B00BE78A31DD}"/>
              </a:ext>
            </a:extLst>
          </p:cNvPr>
          <p:cNvCxnSpPr>
            <a:cxnSpLocks/>
            <a:stCxn id="22" idx="1"/>
            <a:endCxn id="39" idx="2"/>
          </p:cNvCxnSpPr>
          <p:nvPr/>
        </p:nvCxnSpPr>
        <p:spPr>
          <a:xfrm rot="10800000">
            <a:off x="7311390" y="2879090"/>
            <a:ext cx="1485265" cy="135572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7A820E-AD6A-47EB-AFC7-9935F58AC3FE}"/>
              </a:ext>
            </a:extLst>
          </p:cNvPr>
          <p:cNvSpPr txBox="1"/>
          <p:nvPr/>
        </p:nvSpPr>
        <p:spPr>
          <a:xfrm>
            <a:off x="7369810" y="6137910"/>
            <a:ext cx="2345690" cy="75882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전체 선택 및 선택된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 삭제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B297B19E-E7F9-4514-9A3A-F99EFF095F3F}"/>
              </a:ext>
            </a:extLst>
          </p:cNvPr>
          <p:cNvCxnSpPr>
            <a:cxnSpLocks/>
            <a:stCxn id="43" idx="1"/>
            <a:endCxn id="18" idx="3"/>
          </p:cNvCxnSpPr>
          <p:nvPr/>
        </p:nvCxnSpPr>
        <p:spPr>
          <a:xfrm rot="10800000">
            <a:off x="6141720" y="6332220"/>
            <a:ext cx="1228090" cy="18478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F121A9-82C0-4398-9B69-F3E76112C57E}"/>
              </a:ext>
            </a:extLst>
          </p:cNvPr>
          <p:cNvSpPr txBox="1"/>
          <p:nvPr/>
        </p:nvSpPr>
        <p:spPr>
          <a:xfrm>
            <a:off x="4627880" y="4535805"/>
            <a:ext cx="234569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작성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 24">
            <a:extLst>
              <a:ext uri="{FF2B5EF4-FFF2-40B4-BE49-F238E27FC236}">
                <a16:creationId xmlns:a16="http://schemas.microsoft.com/office/drawing/2014/main" xmlns="" id="{84C90543-EB9D-45AB-B36D-6A0F5EA209D1}"/>
              </a:ext>
            </a:extLst>
          </p:cNvPr>
          <p:cNvCxnSpPr>
            <a:cxnSpLocks/>
            <a:stCxn id="48" idx="2"/>
            <a:endCxn id="18" idx="0"/>
          </p:cNvCxnSpPr>
          <p:nvPr/>
        </p:nvCxnSpPr>
        <p:spPr>
          <a:xfrm rot="5400000">
            <a:off x="5163185" y="5314950"/>
            <a:ext cx="427355" cy="84772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5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04266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등록 페이지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" y="1101725"/>
            <a:ext cx="9619615" cy="55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155" y="5253355"/>
            <a:ext cx="2345690" cy="145097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355" y="5253355"/>
            <a:ext cx="234569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3175000" y="5253355"/>
            <a:ext cx="1422400" cy="1249045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384800" y="5253355"/>
            <a:ext cx="1422400" cy="1249045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804535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708307-4921-452E-B759-39A1A1F1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325880"/>
            <a:ext cx="9658350" cy="5278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A25EF2-F6ED-415C-B1B7-6B9FC8D54BA2}"/>
              </a:ext>
            </a:extLst>
          </p:cNvPr>
          <p:cNvSpPr txBox="1"/>
          <p:nvPr/>
        </p:nvSpPr>
        <p:spPr>
          <a:xfrm>
            <a:off x="3764280" y="5788025"/>
            <a:ext cx="2377440" cy="75882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C904A0-3CF0-4B63-B7AE-5ACB79466926}"/>
              </a:ext>
            </a:extLst>
          </p:cNvPr>
          <p:cNvSpPr txBox="1"/>
          <p:nvPr/>
        </p:nvSpPr>
        <p:spPr>
          <a:xfrm>
            <a:off x="1238250" y="4777740"/>
            <a:ext cx="234569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수정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E42864-6EB8-4F31-8184-FB845800AF3D}"/>
              </a:ext>
            </a:extLst>
          </p:cNvPr>
          <p:cNvSpPr txBox="1"/>
          <p:nvPr/>
        </p:nvSpPr>
        <p:spPr>
          <a:xfrm>
            <a:off x="3750310" y="4777740"/>
            <a:ext cx="2345690" cy="52768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C2A3FD-5AEF-420A-A1CB-09A9EDE057F8}"/>
              </a:ext>
            </a:extLst>
          </p:cNvPr>
          <p:cNvSpPr txBox="1"/>
          <p:nvPr/>
        </p:nvSpPr>
        <p:spPr>
          <a:xfrm>
            <a:off x="6261735" y="4777740"/>
            <a:ext cx="2406015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목록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꺾인 연결선 24">
            <a:extLst>
              <a:ext uri="{FF2B5EF4-FFF2-40B4-BE49-F238E27FC236}">
                <a16:creationId xmlns:a16="http://schemas.microsoft.com/office/drawing/2014/main" xmlns="" id="{8624A61C-9241-404F-850B-206F7142348F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2411095" y="5767070"/>
            <a:ext cx="1353185" cy="40005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9102782E-0850-49EF-A00E-B8C43D044C82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rot="16200000" flipV="1">
            <a:off x="4696460" y="5531485"/>
            <a:ext cx="482600" cy="3048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CB9E549F-AB63-4A2B-BCDD-8765E8EE692B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6141720" y="5767070"/>
            <a:ext cx="1322705" cy="40005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4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714750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042660" cy="363220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328420"/>
            <a:ext cx="9614535" cy="53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155" y="5253355"/>
            <a:ext cx="2345690" cy="145097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수정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해당 글 상세보기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355" y="5253355"/>
            <a:ext cx="2345690" cy="989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해당 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>
            <a:off x="3175000" y="5253355"/>
            <a:ext cx="1422400" cy="1249045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384800" y="5253355"/>
            <a:ext cx="1422400" cy="1249045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9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62496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문지영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46885"/>
            <a:ext cx="9734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45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8875" y="1789430"/>
            <a:ext cx="5163185" cy="26828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225" y="1979930"/>
            <a:ext cx="4680585" cy="2309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2975" y="2715260"/>
            <a:ext cx="3063875" cy="831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Question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8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70455" y="1974215"/>
            <a:ext cx="5163185" cy="2682875"/>
            <a:chOff x="2370455" y="1974215"/>
            <a:chExt cx="5163185" cy="2682875"/>
          </a:xfrm>
        </p:grpSpPr>
        <p:sp>
          <p:nvSpPr>
            <p:cNvPr id="2" name="직사각형 1"/>
            <p:cNvSpPr/>
            <p:nvPr/>
          </p:nvSpPr>
          <p:spPr>
            <a:xfrm>
              <a:off x="2370455" y="1974215"/>
              <a:ext cx="5163185" cy="26828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612390" y="2164715"/>
              <a:ext cx="4680585" cy="2309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70225" y="3802380"/>
              <a:ext cx="3879850" cy="246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000" spc="-126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40760" y="2968625"/>
              <a:ext cx="2823210" cy="692785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감사합니다</a:t>
              </a:r>
              <a:r>
                <a:rPr lang="en-US" altLang="ko-KR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.</a:t>
              </a:r>
              <a:endParaRPr lang="ko-KR" altLang="en-US" sz="4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7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55975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박혜리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" y="1827530"/>
            <a:ext cx="9620250" cy="339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88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58686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전종현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861820"/>
            <a:ext cx="9683750" cy="33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41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9845" y="48323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개발환경</a:t>
            </a:r>
            <a:endParaRPr lang="ko-KR" altLang="en-US" sz="24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8170" y="1498600"/>
            <a:ext cx="8633460" cy="4542790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4865" y="1772920"/>
            <a:ext cx="2457450" cy="397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OS</a:t>
            </a:r>
          </a:p>
          <a:p>
            <a:pPr algn="r"/>
            <a:r>
              <a:rPr lang="en-US" altLang="ko-KR" sz="1800" b="1" dirty="0"/>
              <a:t>DB </a:t>
            </a:r>
            <a:r>
              <a:rPr lang="ko-KR" altLang="en-US" sz="1800" b="1" dirty="0"/>
              <a:t>서버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웹 서버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프레임워크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Tool </a:t>
            </a:r>
          </a:p>
          <a:p>
            <a:pPr algn="r"/>
            <a:r>
              <a:rPr lang="ko-KR" altLang="en-US" sz="1800" b="1" dirty="0"/>
              <a:t>개발언어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Build </a:t>
            </a:r>
          </a:p>
          <a:p>
            <a:pPr algn="r"/>
            <a:r>
              <a:rPr lang="ko-KR" altLang="en-US" sz="1800" b="1" dirty="0"/>
              <a:t>데이터베이스 모델링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문서화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브라우저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JAVA </a:t>
            </a:r>
          </a:p>
          <a:p>
            <a:pPr algn="r"/>
            <a:r>
              <a:rPr lang="en-US" altLang="ko-KR" sz="1800" b="1" dirty="0"/>
              <a:t>UML </a:t>
            </a:r>
          </a:p>
          <a:p>
            <a:pPr algn="r"/>
            <a:r>
              <a:rPr lang="en-US" altLang="ko-KR" sz="1800" b="1" dirty="0"/>
              <a:t>API </a:t>
            </a:r>
            <a:endParaRPr lang="ko-KR" altLang="en-US" sz="1800" b="1" dirty="0"/>
          </a:p>
          <a:p>
            <a:pPr algn="r"/>
            <a:r>
              <a:rPr lang="ko-KR" altLang="en-US" sz="1800" b="1" dirty="0"/>
              <a:t>플러그인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2315" y="1784985"/>
            <a:ext cx="5513705" cy="397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Windows7 64 bit</a:t>
            </a:r>
          </a:p>
          <a:p>
            <a:r>
              <a:rPr lang="en-US" altLang="ko-KR" sz="1800" dirty="0">
                <a:latin typeface="+mj-ea"/>
                <a:ea typeface="+mj-ea"/>
              </a:rPr>
              <a:t>Oracle11g</a:t>
            </a:r>
          </a:p>
          <a:p>
            <a:r>
              <a:rPr lang="en-US" altLang="ko-KR" sz="1800" dirty="0">
                <a:latin typeface="+mj-ea"/>
                <a:ea typeface="+mj-ea"/>
              </a:rPr>
              <a:t>Tomcat 9.0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 4.3.3. RELEASE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spring-tool-suite-3.8.4(</a:t>
            </a:r>
            <a:r>
              <a:rPr lang="en-US" altLang="ko-KR" sz="1800" dirty="0" err="1">
                <a:latin typeface="+mj-ea"/>
                <a:ea typeface="+mj-ea"/>
              </a:rPr>
              <a:t>sts</a:t>
            </a:r>
            <a:r>
              <a:rPr lang="en-US" altLang="ko-KR" sz="1800" dirty="0">
                <a:latin typeface="+mj-ea"/>
                <a:ea typeface="+mj-ea"/>
              </a:rPr>
              <a:t>),  SQL Developer 4.1.5.21</a:t>
            </a:r>
          </a:p>
          <a:p>
            <a:r>
              <a:rPr lang="en-US" altLang="ko-KR" sz="1800" dirty="0">
                <a:latin typeface="+mj-ea"/>
                <a:ea typeface="+mj-ea"/>
              </a:rPr>
              <a:t>JAVA 8, HTML5, CSS3, </a:t>
            </a:r>
            <a:r>
              <a:rPr lang="en-US" altLang="ko-KR" sz="1800" dirty="0" err="1">
                <a:latin typeface="+mj-ea"/>
                <a:ea typeface="+mj-ea"/>
              </a:rPr>
              <a:t>jQuery</a:t>
            </a:r>
            <a:r>
              <a:rPr lang="en-US" altLang="ko-KR" sz="1800" dirty="0">
                <a:latin typeface="+mj-ea"/>
                <a:ea typeface="+mj-ea"/>
              </a:rPr>
              <a:t>, JSP, JavaScript, XML</a:t>
            </a:r>
          </a:p>
          <a:p>
            <a:r>
              <a:rPr lang="en-US" altLang="ko-KR" sz="1800" dirty="0">
                <a:latin typeface="+mj-ea"/>
                <a:ea typeface="+mj-ea"/>
              </a:rPr>
              <a:t>maven 2.9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ERwin</a:t>
            </a:r>
            <a:r>
              <a:rPr lang="en-US" altLang="ko-KR" sz="1800" dirty="0">
                <a:latin typeface="+mj-ea"/>
                <a:ea typeface="+mj-ea"/>
              </a:rPr>
              <a:t> 7.3.0.1666</a:t>
            </a:r>
          </a:p>
          <a:p>
            <a:r>
              <a:rPr lang="en-US" altLang="ko-KR" sz="1800" dirty="0">
                <a:latin typeface="+mj-ea"/>
                <a:ea typeface="+mj-ea"/>
              </a:rPr>
              <a:t>Word, PowerPoint, Excel</a:t>
            </a:r>
          </a:p>
          <a:p>
            <a:r>
              <a:rPr lang="en-US" altLang="ko-KR" sz="1800" dirty="0">
                <a:latin typeface="+mj-ea"/>
                <a:ea typeface="+mj-ea"/>
              </a:rPr>
              <a:t>chrome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jdk</a:t>
            </a:r>
            <a:r>
              <a:rPr lang="en-US" altLang="ko-KR" sz="1800" dirty="0">
                <a:latin typeface="+mj-ea"/>
                <a:ea typeface="+mj-ea"/>
              </a:rPr>
              <a:t> 1.8.0_131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starUML</a:t>
            </a:r>
            <a:r>
              <a:rPr lang="en-US" altLang="ko-KR" sz="1800" dirty="0">
                <a:latin typeface="+mj-ea"/>
                <a:ea typeface="+mj-ea"/>
              </a:rPr>
              <a:t> 2.8.0</a:t>
            </a:r>
          </a:p>
          <a:p>
            <a:r>
              <a:rPr lang="ko-KR" altLang="en-US" sz="1800" dirty="0">
                <a:latin typeface="+mj-ea"/>
                <a:ea typeface="+mj-ea"/>
              </a:rPr>
              <a:t>다음 우편번호 서비스</a:t>
            </a:r>
          </a:p>
          <a:p>
            <a:r>
              <a:rPr lang="en-US" altLang="ko-KR" sz="1800" dirty="0">
                <a:latin typeface="+mj-ea"/>
                <a:ea typeface="+mj-ea"/>
              </a:rPr>
              <a:t>Bootstrap-3.3.7-dist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082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625" y="461645"/>
            <a:ext cx="64058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3870" r="2506" b="1561"/>
          <a:stretch/>
        </p:blipFill>
        <p:spPr bwMode="auto">
          <a:xfrm>
            <a:off x="1003300" y="1219200"/>
            <a:ext cx="7955915" cy="52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7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617283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" y="1098550"/>
            <a:ext cx="9247505" cy="56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625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개체관계도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" y="1414145"/>
            <a:ext cx="9583420" cy="48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625" y="48958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목차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9810" y="2181860"/>
            <a:ext cx="3858260" cy="937260"/>
            <a:chOff x="1019810" y="2181860"/>
            <a:chExt cx="3858260" cy="937260"/>
          </a:xfrm>
        </p:grpSpPr>
        <p:sp>
          <p:nvSpPr>
            <p:cNvPr id="8" name="자유형 7"/>
            <p:cNvSpPr/>
            <p:nvPr/>
          </p:nvSpPr>
          <p:spPr>
            <a:xfrm>
              <a:off x="1019810" y="2186940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1019810" y="2181860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765300" y="2462530"/>
              <a:ext cx="404495" cy="374015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70915" y="2374900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01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1890" y="2176780"/>
            <a:ext cx="3858260" cy="937260"/>
            <a:chOff x="4961890" y="2176780"/>
            <a:chExt cx="3858260" cy="937260"/>
          </a:xfrm>
        </p:grpSpPr>
        <p:sp>
          <p:nvSpPr>
            <p:cNvPr id="14" name="자유형 13"/>
            <p:cNvSpPr/>
            <p:nvPr/>
          </p:nvSpPr>
          <p:spPr>
            <a:xfrm>
              <a:off x="4961890" y="2181860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961890" y="2176780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5707380" y="2457450"/>
              <a:ext cx="404495" cy="374015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12995" y="2374900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9810" y="3241040"/>
            <a:ext cx="3858260" cy="937260"/>
            <a:chOff x="1019810" y="3241040"/>
            <a:chExt cx="3858260" cy="937260"/>
          </a:xfrm>
        </p:grpSpPr>
        <p:sp>
          <p:nvSpPr>
            <p:cNvPr id="20" name="자유형 19"/>
            <p:cNvSpPr/>
            <p:nvPr/>
          </p:nvSpPr>
          <p:spPr>
            <a:xfrm>
              <a:off x="1019810" y="3246120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19810" y="3241040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765300" y="3521710"/>
              <a:ext cx="404495" cy="374015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70915" y="3434715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03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61890" y="3235960"/>
            <a:ext cx="3858260" cy="937260"/>
            <a:chOff x="4961890" y="3235960"/>
            <a:chExt cx="3858260" cy="937260"/>
          </a:xfrm>
        </p:grpSpPr>
        <p:sp>
          <p:nvSpPr>
            <p:cNvPr id="26" name="자유형 25"/>
            <p:cNvSpPr/>
            <p:nvPr/>
          </p:nvSpPr>
          <p:spPr>
            <a:xfrm>
              <a:off x="4961890" y="3241675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4961890" y="3235960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07380" y="3516630"/>
              <a:ext cx="404495" cy="374015"/>
            </a:xfrm>
            <a:prstGeom prst="ellips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912995" y="3434715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04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19810" y="4296410"/>
            <a:ext cx="3858260" cy="937260"/>
            <a:chOff x="1019810" y="4296410"/>
            <a:chExt cx="3858260" cy="937260"/>
          </a:xfrm>
        </p:grpSpPr>
        <p:sp>
          <p:nvSpPr>
            <p:cNvPr id="32" name="자유형 31"/>
            <p:cNvSpPr/>
            <p:nvPr/>
          </p:nvSpPr>
          <p:spPr>
            <a:xfrm>
              <a:off x="1019810" y="4301490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019810" y="4296410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1765300" y="4577080"/>
              <a:ext cx="404495" cy="374015"/>
            </a:xfrm>
            <a:prstGeom prst="ellipse">
              <a:avLst/>
            </a:pr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0915" y="4489450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05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971415" y="4305935"/>
            <a:ext cx="3858260" cy="937260"/>
            <a:chOff x="4971415" y="4305935"/>
            <a:chExt cx="3858260" cy="937260"/>
          </a:xfrm>
        </p:grpSpPr>
        <p:sp>
          <p:nvSpPr>
            <p:cNvPr id="38" name="자유형 37"/>
            <p:cNvSpPr/>
            <p:nvPr/>
          </p:nvSpPr>
          <p:spPr>
            <a:xfrm>
              <a:off x="4971415" y="4311650"/>
              <a:ext cx="3858260" cy="931545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4971415" y="4305935"/>
              <a:ext cx="948055" cy="931545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5716905" y="4587240"/>
              <a:ext cx="404495" cy="374015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912995" y="4489450"/>
            <a:ext cx="1087755" cy="49276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06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65045" y="2487930"/>
            <a:ext cx="21818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개발목적 및 요구사항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75375" y="2450465"/>
            <a:ext cx="17627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및 개발환경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65045" y="3540125"/>
            <a:ext cx="187579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USECASE-DIAGRAM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287135" y="3519170"/>
            <a:ext cx="86360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구조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65045" y="4574540"/>
            <a:ext cx="150622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구조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175375" y="4583430"/>
            <a:ext cx="15303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기능 및 후기</a:t>
            </a:r>
          </a:p>
        </p:txBody>
      </p:sp>
    </p:spTree>
    <p:extLst>
      <p:ext uri="{BB962C8B-B14F-4D97-AF65-F5344CB8AC3E}">
        <p14:creationId xmlns:p14="http://schemas.microsoft.com/office/powerpoint/2010/main" val="153711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논리적 모델링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1590" r="4020" b="7865"/>
          <a:stretch/>
        </p:blipFill>
        <p:spPr bwMode="auto">
          <a:xfrm>
            <a:off x="235585" y="1123950"/>
            <a:ext cx="9408160" cy="55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3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736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물리적 모델링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2312" r="2872" b="7397"/>
          <a:stretch/>
        </p:blipFill>
        <p:spPr bwMode="auto">
          <a:xfrm>
            <a:off x="244475" y="1174750"/>
            <a:ext cx="9397365" cy="53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6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" y="1210310"/>
            <a:ext cx="3617595" cy="53498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10" y="1313815"/>
            <a:ext cx="3818890" cy="514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58"/>
          <a:stretch/>
        </p:blipFill>
        <p:spPr>
          <a:xfrm>
            <a:off x="6369050" y="1109980"/>
            <a:ext cx="2428875" cy="55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191895"/>
            <a:ext cx="3818890" cy="5495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42"/>
          <a:stretch/>
        </p:blipFill>
        <p:spPr>
          <a:xfrm>
            <a:off x="4860290" y="1191895"/>
            <a:ext cx="3168015" cy="54952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8730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30819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1348105"/>
            <a:ext cx="3818890" cy="47999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0" y="1348105"/>
            <a:ext cx="3828415" cy="5152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1953"/>
          <a:stretch/>
        </p:blipFill>
        <p:spPr>
          <a:xfrm>
            <a:off x="6111875" y="1348740"/>
            <a:ext cx="2988310" cy="41332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68730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34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6536"/>
          <a:stretch/>
        </p:blipFill>
        <p:spPr>
          <a:xfrm>
            <a:off x="2253615" y="1535430"/>
            <a:ext cx="2736215" cy="4638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r="18299"/>
          <a:stretch/>
        </p:blipFill>
        <p:spPr>
          <a:xfrm>
            <a:off x="4881880" y="1535430"/>
            <a:ext cx="2771775" cy="31235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8730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8116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5655"/>
          <a:stretch/>
        </p:blipFill>
        <p:spPr>
          <a:xfrm>
            <a:off x="1321435" y="1177925"/>
            <a:ext cx="2303780" cy="5497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5563"/>
          <a:stretch/>
        </p:blipFill>
        <p:spPr>
          <a:xfrm>
            <a:off x="3815715" y="1177925"/>
            <a:ext cx="2303780" cy="5497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r="15292"/>
          <a:stretch/>
        </p:blipFill>
        <p:spPr>
          <a:xfrm>
            <a:off x="6313170" y="1177925"/>
            <a:ext cx="2555875" cy="54952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730" y="45910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3965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1275080"/>
            <a:ext cx="68072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70" y="1550035"/>
            <a:ext cx="701675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3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860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" y="1592580"/>
            <a:ext cx="80454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11150" y="1303655"/>
            <a:ext cx="9309100" cy="487362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815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개발목적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47515" y="2741930"/>
            <a:ext cx="1290955" cy="1191895"/>
          </a:xfrm>
          <a:prstGeom prst="ellipse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막힌 원호 8"/>
          <p:cNvSpPr/>
          <p:nvPr/>
        </p:nvSpPr>
        <p:spPr>
          <a:xfrm rot="5400000">
            <a:off x="2642235" y="2545080"/>
            <a:ext cx="1463040" cy="1584960"/>
          </a:xfrm>
          <a:prstGeom prst="blockArc">
            <a:avLst/>
          </a:prstGeom>
          <a:solidFill>
            <a:srgbClr val="F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6200000">
            <a:off x="5680075" y="2545080"/>
            <a:ext cx="1463040" cy="1584960"/>
          </a:xfrm>
          <a:prstGeom prst="blockArc">
            <a:avLst/>
          </a:prstGeom>
          <a:solidFill>
            <a:srgbClr val="FF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67225" y="3065145"/>
            <a:ext cx="852170" cy="63119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ko-KR" altLang="en-US" sz="18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우리집</a:t>
            </a:r>
            <a:endParaRPr lang="en-US" altLang="ko-KR" sz="18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ko-KR" altLang="en-US" sz="1800" b="1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고양이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38810" y="1681480"/>
            <a:ext cx="2640330" cy="1665605"/>
            <a:chOff x="638810" y="1681480"/>
            <a:chExt cx="2640330" cy="166560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94715" y="1956435"/>
              <a:ext cx="2383790" cy="13912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38810" y="2154555"/>
              <a:ext cx="539115" cy="497840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25550" y="2182495"/>
              <a:ext cx="1931035" cy="939165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통계보기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간단한 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1:1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문의관리로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보다 쉬운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회원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매출관리 가능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00125" y="1681480"/>
              <a:ext cx="2172970" cy="354330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매출관리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6430" y="3440430"/>
            <a:ext cx="2757170" cy="1640840"/>
            <a:chOff x="646430" y="3440430"/>
            <a:chExt cx="2757170" cy="164084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902970" y="3440430"/>
              <a:ext cx="2383790" cy="13912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46430" y="4133850"/>
              <a:ext cx="539115" cy="497840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38555" y="3812540"/>
              <a:ext cx="2017395" cy="508000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편리한 인터페이스로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상품 관리를 간단하게</a:t>
              </a:r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 rot="0">
              <a:off x="894715" y="4728210"/>
              <a:ext cx="2509520" cy="353695"/>
            </a:xfrm>
            <a:prstGeom prst="rect"/>
          </p:spPr>
          <p:txBody>
            <a:bodyPr wrap="square" lIns="76835" tIns="38100" rIns="76835" bIns="38100" numCol="1" vert="horz" anchor="t">
              <a:spAutoFit/>
            </a:bodyPr>
            <a:lstStyle/>
            <a:p>
              <a:pPr marL="0" indent="0" algn="r" fontAlgn="auto" defTabSz="766445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0" strike="noStrike">
                  <a:latin typeface="HY울릉도B" charset="0"/>
                  <a:ea typeface="HY울릉도B" charset="0"/>
                </a:rPr>
                <a:t>한눈에 보는 재고현황</a:t>
              </a:r>
              <a:endParaRPr lang="ko-KR" altLang="en-US" sz="1800" cap="none" dirty="0" smtClean="0" b="0" strike="noStrike">
                <a:latin typeface="HY울릉도B" charset="0"/>
                <a:ea typeface="HY울릉도B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94780" y="1621155"/>
            <a:ext cx="2646680" cy="1666240"/>
            <a:chOff x="6494780" y="1621155"/>
            <a:chExt cx="2646680" cy="166624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494780" y="1896110"/>
              <a:ext cx="2383790" cy="13912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8602345" y="2094230"/>
              <a:ext cx="539115" cy="497840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75120" y="2094230"/>
              <a:ext cx="2022475" cy="939165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고양이에 관한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각종 정보제공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정보공유를 위한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커뮤니티 제공</a:t>
              </a:r>
            </a:p>
          </p:txBody>
        </p:sp>
        <p:sp>
          <p:nvSpPr>
            <p:cNvPr id="41" name="직사각형 40"/>
            <p:cNvSpPr>
              <a:spLocks/>
            </p:cNvSpPr>
            <p:nvPr/>
          </p:nvSpPr>
          <p:spPr>
            <a:xfrm rot="0">
              <a:off x="6600190" y="1621155"/>
              <a:ext cx="2247265" cy="353695"/>
            </a:xfrm>
            <a:prstGeom prst="rect"/>
          </p:spPr>
          <p:txBody>
            <a:bodyPr wrap="square" lIns="76835" tIns="38100" rIns="76835" bIns="38100" numCol="1" vert="horz" anchor="t">
              <a:spAutoFit/>
            </a:bodyPr>
            <a:lstStyle/>
            <a:p>
              <a:pPr marL="0" indent="0" algn="l" fontAlgn="auto" defTabSz="766445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0" strike="noStrike">
                  <a:latin typeface="HY울릉도B" charset="0"/>
                  <a:ea typeface="HY울릉도B" charset="0"/>
                </a:rPr>
                <a:t>내 고양이는 신이다</a:t>
              </a:r>
              <a:endParaRPr lang="ko-KR" altLang="en-US" sz="1800" cap="none" dirty="0" smtClean="0" b="0" strike="noStrike">
                <a:latin typeface="HY울릉도B" charset="0"/>
                <a:ea typeface="HY울릉도B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810" y="3373120"/>
            <a:ext cx="2663825" cy="1642110"/>
            <a:chOff x="6480810" y="3373120"/>
            <a:chExt cx="2663825" cy="1642110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6497955" y="3373120"/>
              <a:ext cx="2383790" cy="13912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8605520" y="4067175"/>
              <a:ext cx="539115" cy="497840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817995" y="3625215"/>
              <a:ext cx="1737360" cy="939165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내 반려 고양이에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맞춘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추천상품의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손쉬운 구매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480810" y="4660900"/>
              <a:ext cx="2172970" cy="354330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구매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536065" y="5316855"/>
            <a:ext cx="1378585" cy="569595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en-US" altLang="ko-KR" sz="32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39280" y="5308600"/>
            <a:ext cx="1378585" cy="569595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9BCD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en-US" altLang="ko-KR" sz="3200" dirty="0">
              <a:solidFill>
                <a:srgbClr val="FF9BCD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2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69862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0" y="1834515"/>
            <a:ext cx="7378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1587500"/>
            <a:ext cx="9100820" cy="47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" y="1520190"/>
            <a:ext cx="9372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ID / PW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40" y="2308860"/>
            <a:ext cx="731520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상품목록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05" y="1365250"/>
            <a:ext cx="5187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1209040"/>
            <a:ext cx="8940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05" y="1125855"/>
            <a:ext cx="696595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6697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" y="1592580"/>
            <a:ext cx="934085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75" y="46037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리뷰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" y="1688465"/>
            <a:ext cx="86233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8437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로그인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아웃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15" y="1948815"/>
            <a:ext cx="5510530" cy="3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625" y="47879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3080" y="1654175"/>
            <a:ext cx="8633460" cy="4357370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305" y="2007235"/>
            <a:ext cx="8807450" cy="3693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회원가입을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로그인과 로그아웃을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탈퇴한 회원은 </a:t>
            </a:r>
            <a:r>
              <a:rPr lang="ko-KR" altLang="en-US" sz="1800" dirty="0" err="1">
                <a:latin typeface="+mj-ea"/>
                <a:ea typeface="+mj-ea"/>
              </a:rPr>
              <a:t>로그인을</a:t>
            </a:r>
            <a:r>
              <a:rPr lang="ko-KR" altLang="en-US" sz="1800" dirty="0">
                <a:latin typeface="+mj-ea"/>
                <a:ea typeface="+mj-ea"/>
              </a:rPr>
              <a:t> 할 수 없다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마이페이지에서</a:t>
            </a:r>
            <a:r>
              <a:rPr lang="ko-KR" altLang="en-US" sz="1800" dirty="0">
                <a:latin typeface="+mj-ea"/>
                <a:ea typeface="+mj-ea"/>
              </a:rPr>
              <a:t> 장바구니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구매내역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주문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취소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회원 정보 수정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탈퇴를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 </a:t>
            </a:r>
            <a:r>
              <a:rPr lang="ko-KR" altLang="en-US" sz="1800" dirty="0" err="1">
                <a:latin typeface="+mj-ea"/>
                <a:ea typeface="+mj-ea"/>
              </a:rPr>
              <a:t>반려묘의</a:t>
            </a:r>
            <a:r>
              <a:rPr lang="ko-KR" altLang="en-US" sz="1800" dirty="0">
                <a:latin typeface="+mj-ea"/>
                <a:ea typeface="+mj-ea"/>
              </a:rPr>
              <a:t> 상태에 따라 추천 상품을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결제를 하면 </a:t>
            </a:r>
            <a:r>
              <a:rPr lang="ko-KR" altLang="en-US" sz="1800" dirty="0" err="1">
                <a:latin typeface="+mj-ea"/>
                <a:ea typeface="+mj-ea"/>
              </a:rPr>
              <a:t>마일리지</a:t>
            </a:r>
            <a:r>
              <a:rPr lang="ko-KR" altLang="en-US" sz="1800" dirty="0">
                <a:latin typeface="+mj-ea"/>
                <a:ea typeface="+mj-ea"/>
              </a:rPr>
              <a:t> 적립이 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상품을 구매한 회원은 리뷰를 작성할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꿀팁</a:t>
            </a:r>
            <a:r>
              <a:rPr lang="ko-KR" altLang="en-US" sz="1800" dirty="0">
                <a:latin typeface="+mj-ea"/>
                <a:ea typeface="+mj-ea"/>
              </a:rPr>
              <a:t> 공유 및 </a:t>
            </a:r>
            <a:r>
              <a:rPr lang="ko-KR" altLang="en-US" sz="1800" dirty="0" err="1">
                <a:latin typeface="+mj-ea"/>
                <a:ea typeface="+mj-ea"/>
              </a:rPr>
              <a:t>반려묘</a:t>
            </a:r>
            <a:r>
              <a:rPr lang="ko-KR" altLang="en-US" sz="1800" dirty="0">
                <a:latin typeface="+mj-ea"/>
                <a:ea typeface="+mj-ea"/>
              </a:rPr>
              <a:t> 자랑 게시판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작성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en-US" altLang="ko-KR" sz="1800" dirty="0">
                <a:latin typeface="+mj-ea"/>
                <a:ea typeface="+mj-ea"/>
              </a:rPr>
              <a:t>1:1 </a:t>
            </a:r>
            <a:r>
              <a:rPr lang="ko-KR" altLang="en-US" sz="1800" dirty="0">
                <a:latin typeface="+mj-ea"/>
                <a:ea typeface="+mj-ea"/>
              </a:rPr>
              <a:t>문의를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공지사항을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800" dirty="0">
                <a:latin typeface="+mj-ea"/>
                <a:ea typeface="+mj-ea"/>
              </a:rPr>
              <a:t>FAQ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고양이 관리정보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조회할 수 있고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댓글을</a:t>
            </a:r>
            <a:r>
              <a:rPr lang="ko-KR" altLang="en-US" sz="1800" dirty="0">
                <a:latin typeface="+mj-ea"/>
                <a:ea typeface="+mj-ea"/>
              </a:rPr>
              <a:t> 달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37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65" y="1842135"/>
            <a:ext cx="6082030" cy="43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5275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15" y="1951355"/>
            <a:ext cx="5509895" cy="3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3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30" y="1277620"/>
            <a:ext cx="6972300" cy="54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6545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" y="1168400"/>
            <a:ext cx="816038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67068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80" y="1172845"/>
            <a:ext cx="6324600" cy="50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35" y="1082675"/>
            <a:ext cx="3467100" cy="537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85" y="1207770"/>
            <a:ext cx="5126990" cy="52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"/>
            <a:ext cx="991552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회원관리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45" y="1240790"/>
            <a:ext cx="6527800" cy="52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68730" y="2868295"/>
            <a:ext cx="7291070" cy="815975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27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5" y="1108075"/>
            <a:ext cx="5830570" cy="57499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메인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705725" y="1649730"/>
            <a:ext cx="1926590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각각 </a:t>
            </a:r>
            <a:endParaRPr lang="en-US" altLang="ko-KR" dirty="0"/>
          </a:p>
          <a:p>
            <a:pPr algn="ctr"/>
            <a:r>
              <a:rPr lang="ko-KR" altLang="en-US" dirty="0"/>
              <a:t>회원가입과 </a:t>
            </a:r>
            <a:endParaRPr lang="en-US" altLang="ko-KR" dirty="0"/>
          </a:p>
          <a:p>
            <a:pPr algn="ctr"/>
            <a:r>
              <a:rPr lang="ko-KR" altLang="en-US" dirty="0"/>
              <a:t>로그인 페이지로 </a:t>
            </a:r>
            <a:endParaRPr lang="en-US" altLang="ko-KR" dirty="0"/>
          </a:p>
          <a:p>
            <a:pPr algn="ctr"/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8" idx="0"/>
            <a:endCxn id="14" idx="3"/>
          </p:cNvCxnSpPr>
          <p:nvPr/>
        </p:nvCxnSpPr>
        <p:spPr>
          <a:xfrm flipH="1" flipV="1">
            <a:off x="7634605" y="1157605"/>
            <a:ext cx="1034415" cy="4927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B32440-9730-4536-96B4-C5DF50404893}"/>
              </a:ext>
            </a:extLst>
          </p:cNvPr>
          <p:cNvSpPr/>
          <p:nvPr/>
        </p:nvSpPr>
        <p:spPr>
          <a:xfrm>
            <a:off x="6915785" y="1018540"/>
            <a:ext cx="718820" cy="27749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2042160" y="1018540"/>
            <a:ext cx="1074420" cy="6311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173990" y="1820545"/>
            <a:ext cx="1816100" cy="116967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상단의 로고를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메인 화면 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전체 상품 리스트</a:t>
            </a:r>
            <a:r>
              <a:rPr lang="en-US" altLang="ko-KR" sz="1400" dirty="0"/>
              <a:t>) 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082040" y="1334135"/>
            <a:ext cx="960120" cy="4857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47620" y="1961515"/>
            <a:ext cx="4545965" cy="50609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5066030" y="3277870"/>
            <a:ext cx="3429635" cy="116967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추천 상품 리스트 영역으로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전에는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아무것도 표기되지 않으며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영역 클릭 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화면으로 전환된다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H="1" flipV="1">
            <a:off x="4820285" y="2468245"/>
            <a:ext cx="1960880" cy="8102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625" y="45847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0540" y="1760855"/>
            <a:ext cx="8633460" cy="3764915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4740" y="1776730"/>
            <a:ext cx="771207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관리자 </a:t>
            </a:r>
            <a:r>
              <a:rPr lang="en-US" altLang="ko-KR" sz="2000" dirty="0">
                <a:latin typeface="+mj-ea"/>
                <a:ea typeface="+mj-ea"/>
              </a:rPr>
              <a:t>ID</a:t>
            </a:r>
            <a:r>
              <a:rPr lang="ko-KR" altLang="en-US" sz="2000" dirty="0">
                <a:latin typeface="+mj-ea"/>
                <a:ea typeface="+mj-ea"/>
              </a:rPr>
              <a:t>와 </a:t>
            </a:r>
            <a:r>
              <a:rPr lang="en-US" altLang="ko-KR" sz="2000" dirty="0">
                <a:latin typeface="+mj-ea"/>
                <a:ea typeface="+mj-ea"/>
              </a:rPr>
              <a:t>PW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ko-KR" altLang="en-US" sz="2000" dirty="0" err="1">
                <a:latin typeface="+mj-ea"/>
                <a:ea typeface="+mj-ea"/>
              </a:rPr>
              <a:t>로그인을</a:t>
            </a:r>
            <a:r>
              <a:rPr lang="ko-KR" altLang="en-US" sz="2000" dirty="0">
                <a:latin typeface="+mj-ea"/>
                <a:ea typeface="+mj-ea"/>
              </a:rPr>
              <a:t> 하면 관리자 페이지로 이동한다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회원 정보를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관리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상품 정보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수정할 </a:t>
            </a:r>
            <a:r>
              <a:rPr lang="ko-KR" altLang="en-US" sz="2000" dirty="0">
                <a:latin typeface="+mj-ea"/>
                <a:ea typeface="+mj-ea"/>
              </a:rPr>
              <a:t>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en-US" altLang="ko-KR" sz="1100" dirty="0" smtClean="0">
                <a:latin typeface="+mj-ea"/>
                <a:ea typeface="+mj-ea"/>
              </a:rPr>
              <a:t>(</a:t>
            </a:r>
            <a:r>
              <a:rPr lang="ko-KR" altLang="en-US" sz="1100" dirty="0" smtClean="0">
                <a:latin typeface="+mj-ea"/>
                <a:ea typeface="+mj-ea"/>
              </a:rPr>
              <a:t>판매가격과 재고수량만 수정할 수 있음</a:t>
            </a:r>
            <a:r>
              <a:rPr lang="en-US" altLang="ko-KR" sz="1100" dirty="0" smtClean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주문 현황을 조회하고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주문상태를 변경할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일 별 가입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탈퇴회원 수 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ko-KR" altLang="en-US" sz="2000" dirty="0" smtClean="0">
                <a:latin typeface="+mj-ea"/>
                <a:ea typeface="+mj-ea"/>
              </a:rPr>
              <a:t>    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별 매출통계를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ko-KR" altLang="en-US" sz="2000" dirty="0" smtClean="0">
                <a:latin typeface="+mj-ea"/>
                <a:ea typeface="+mj-ea"/>
              </a:rPr>
              <a:t>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공지사항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사용자의 문의내용을 조회할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문의에 대한 답변을 등록할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고양이 관리정보 게시판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09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46BE7FD-6279-4106-A379-F99836A77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5" y="4457700"/>
            <a:ext cx="2924810" cy="2375535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" y="1242695"/>
            <a:ext cx="2646680" cy="28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70" y="1009015"/>
            <a:ext cx="473456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회원가입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86475" y="513715"/>
            <a:ext cx="2171700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버튼 클릭 시 </a:t>
            </a:r>
            <a:endParaRPr lang="en-US" altLang="ko-KR" dirty="0"/>
          </a:p>
          <a:p>
            <a:pPr algn="ctr"/>
            <a:r>
              <a:rPr lang="ko-KR" altLang="en-US" dirty="0"/>
              <a:t>가입된 회원이면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사용가능 아이디입니다</a:t>
            </a:r>
            <a:r>
              <a:rPr lang="en-US" altLang="ko-KR" dirty="0"/>
              <a:t>’ </a:t>
            </a:r>
            <a:r>
              <a:rPr lang="ko-KR" altLang="en-US" dirty="0"/>
              <a:t>알림 창을 띄운다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368040" y="1337945"/>
            <a:ext cx="2718435" cy="16383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36775" y="3657600"/>
            <a:ext cx="876300" cy="285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85" y="3150235"/>
            <a:ext cx="184658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우편번호 찾기 </a:t>
            </a:r>
            <a:r>
              <a:rPr lang="en-US" altLang="ko-KR" dirty="0"/>
              <a:t>API </a:t>
            </a:r>
            <a:r>
              <a:rPr lang="ko-KR" altLang="en-US" dirty="0"/>
              <a:t>이용 우편번호와 주소를 찾아온다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615305" y="5291455"/>
            <a:ext cx="2267585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정보 입력 후</a:t>
            </a:r>
            <a:endParaRPr lang="en-US" altLang="ko-KR" dirty="0"/>
          </a:p>
          <a:p>
            <a:pPr algn="ctr"/>
            <a:r>
              <a:rPr lang="ko-KR" altLang="en-US" dirty="0"/>
              <a:t>완료하기 버튼 입력 </a:t>
            </a:r>
            <a:endParaRPr lang="en-US" altLang="ko-KR" dirty="0"/>
          </a:p>
          <a:p>
            <a:pPr algn="ctr"/>
            <a:r>
              <a:rPr lang="ko-KR" altLang="en-US" dirty="0"/>
              <a:t>성공 시 회원가입 성공</a:t>
            </a:r>
            <a:endParaRPr lang="en-US" altLang="ko-KR" dirty="0"/>
          </a:p>
          <a:p>
            <a:pPr algn="ctr"/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419725" y="4313555"/>
            <a:ext cx="1329690" cy="97790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80" y="1596390"/>
            <a:ext cx="3390900" cy="101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38520" y="1616710"/>
            <a:ext cx="3362960" cy="10153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95" y="4091940"/>
            <a:ext cx="3113405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013075" y="3577590"/>
            <a:ext cx="710565" cy="21717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00450" y="2303780"/>
            <a:ext cx="3447415" cy="10953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47865" y="2776220"/>
            <a:ext cx="2440305" cy="1246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불 일치 시</a:t>
            </a:r>
            <a:endParaRPr lang="en-US" altLang="ko-KR" dirty="0"/>
          </a:p>
          <a:p>
            <a:pPr algn="ctr"/>
            <a:r>
              <a:rPr lang="ko-KR" altLang="en-US" dirty="0"/>
              <a:t>불일치함을 나타내며</a:t>
            </a:r>
            <a:endParaRPr lang="en-US" altLang="ko-KR" dirty="0"/>
          </a:p>
          <a:p>
            <a:pPr algn="ctr"/>
            <a:r>
              <a:rPr lang="ko-KR" altLang="en-US" dirty="0"/>
              <a:t>회원가입버튼 비 활성화 </a:t>
            </a:r>
            <a:endParaRPr lang="en-US" altLang="ko-KR" dirty="0"/>
          </a:p>
          <a:p>
            <a:pPr algn="ctr"/>
            <a:r>
              <a:rPr lang="ko-KR" altLang="en-US" dirty="0"/>
              <a:t>일치 시 회원가입 버튼이 </a:t>
            </a:r>
            <a:r>
              <a:rPr lang="en-US" altLang="ko-KR" dirty="0"/>
              <a:t> </a:t>
            </a:r>
            <a:r>
              <a:rPr lang="ko-KR" altLang="en-US" dirty="0"/>
              <a:t>활성화 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749415" y="4074795"/>
            <a:ext cx="3124200" cy="5537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4472EBA-B75F-4169-AD1D-E0B6FAD08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" y="4197350"/>
            <a:ext cx="2339340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1155700"/>
            <a:ext cx="4909820" cy="43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로그인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510145" y="3265170"/>
            <a:ext cx="1846580" cy="19392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버튼 클릭 시</a:t>
            </a:r>
            <a:endParaRPr lang="en-US" altLang="ko-KR" dirty="0"/>
          </a:p>
          <a:p>
            <a:pPr algn="ctr"/>
            <a:r>
              <a:rPr lang="ko-KR" altLang="en-US" dirty="0"/>
              <a:t>아이디와 암호화된</a:t>
            </a:r>
            <a:endParaRPr lang="en-US" altLang="ko-KR" dirty="0"/>
          </a:p>
          <a:p>
            <a:pPr algn="ctr"/>
            <a:r>
              <a:rPr lang="ko-KR" altLang="en-US" dirty="0"/>
              <a:t>비밀번호를 보내어</a:t>
            </a:r>
            <a:endParaRPr lang="en-US" altLang="ko-KR" dirty="0"/>
          </a:p>
          <a:p>
            <a:pPr algn="ctr"/>
            <a:r>
              <a:rPr lang="ko-KR" altLang="en-US" dirty="0"/>
              <a:t>등록된 정보와 </a:t>
            </a:r>
            <a:endParaRPr lang="en-US" altLang="ko-KR" dirty="0"/>
          </a:p>
          <a:p>
            <a:pPr algn="ctr"/>
            <a:r>
              <a:rPr lang="ko-KR" altLang="en-US" dirty="0"/>
              <a:t>동일하면 상태를 반환 정상 회원인 경우 </a:t>
            </a:r>
            <a:endParaRPr lang="en-US" altLang="ko-KR" dirty="0"/>
          </a:p>
          <a:p>
            <a:pPr algn="ctr"/>
            <a:r>
              <a:rPr lang="ko-KR" altLang="en-US" dirty="0"/>
              <a:t>세션을 설정하고 </a:t>
            </a:r>
            <a:endParaRPr lang="en-US" altLang="ko-KR" dirty="0"/>
          </a:p>
          <a:p>
            <a:pPr algn="ctr"/>
            <a:r>
              <a:rPr lang="ko-KR" altLang="en-US" dirty="0"/>
              <a:t>메인 페이지로 이동 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7230110" y="4037965"/>
            <a:ext cx="279400" cy="1968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310" y="4344035"/>
            <a:ext cx="2718435" cy="42862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310" y="3761105"/>
            <a:ext cx="2718435" cy="5537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2"/>
            <a:endCxn id="10" idx="1"/>
          </p:cNvCxnSpPr>
          <p:nvPr/>
        </p:nvCxnSpPr>
        <p:spPr>
          <a:xfrm>
            <a:off x="3060065" y="2862580"/>
            <a:ext cx="1452245" cy="169608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136775" y="2077720"/>
            <a:ext cx="184658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미 일치 및</a:t>
            </a:r>
            <a:endParaRPr lang="en-US" altLang="ko-KR" dirty="0"/>
          </a:p>
          <a:p>
            <a:pPr algn="ctr"/>
            <a:r>
              <a:rPr lang="ko-KR" altLang="en-US" dirty="0"/>
              <a:t>탈퇴된 회원일 경우</a:t>
            </a:r>
            <a:endParaRPr lang="en-US" altLang="ko-KR" dirty="0"/>
          </a:p>
          <a:p>
            <a:pPr algn="ctr"/>
            <a:r>
              <a:rPr lang="ko-KR" altLang="en-US" dirty="0"/>
              <a:t>알림 문구 출력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737100" y="5906770"/>
            <a:ext cx="2267585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태그 클릭 시</a:t>
            </a:r>
            <a:endParaRPr lang="en-US" altLang="ko-KR" dirty="0"/>
          </a:p>
          <a:p>
            <a:pPr algn="ctr"/>
            <a:r>
              <a:rPr lang="ko-KR" altLang="en-US" dirty="0"/>
              <a:t>해당하는 찾기 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5375275" y="5139690"/>
            <a:ext cx="495935" cy="76771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310" y="4710430"/>
            <a:ext cx="1726565" cy="42862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DEC3AE3-25CD-4A9B-85D5-88C9CF44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" y="2927985"/>
            <a:ext cx="2536825" cy="2609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C36548B-4D4D-4204-BF23-51464C43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" y="5781675"/>
            <a:ext cx="4201795" cy="5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867535"/>
            <a:ext cx="6033770" cy="139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아이디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865" y="2160270"/>
            <a:ext cx="3355975" cy="58293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440" y="1375410"/>
            <a:ext cx="1846580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E-Mail</a:t>
            </a:r>
            <a:r>
              <a:rPr lang="ko-KR" altLang="en-US" dirty="0"/>
              <a:t> 입력 시 </a:t>
            </a:r>
            <a:endParaRPr lang="en-US" altLang="ko-KR" dirty="0"/>
          </a:p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 </a:t>
            </a:r>
            <a:r>
              <a:rPr lang="ko-KR" altLang="en-US" dirty="0"/>
              <a:t>로 가입한 모든 회원아이디를 표시한다</a:t>
            </a:r>
            <a:r>
              <a:rPr lang="en-US" altLang="ko-KR" dirty="0"/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90" y="3998595"/>
            <a:ext cx="5946775" cy="193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865" y="4573905"/>
            <a:ext cx="2984500" cy="51054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440" y="3789045"/>
            <a:ext cx="1846580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 시  회원 </a:t>
            </a:r>
            <a:r>
              <a:rPr lang="en-US" altLang="ko-KR" dirty="0"/>
              <a:t>ID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en-US" altLang="ko-KR" dirty="0"/>
              <a:t>Parameter </a:t>
            </a:r>
            <a:r>
              <a:rPr lang="ko-KR" altLang="en-US" dirty="0"/>
              <a:t>값으로</a:t>
            </a:r>
            <a:endParaRPr lang="en-US" altLang="ko-KR" dirty="0"/>
          </a:p>
          <a:p>
            <a:pPr algn="ctr"/>
            <a:r>
              <a:rPr lang="ko-KR" altLang="en-US" dirty="0"/>
              <a:t>비밀번호 찾기 창으로</a:t>
            </a:r>
            <a:r>
              <a:rPr lang="en-US" altLang="ko-KR" dirty="0"/>
              <a:t> </a:t>
            </a:r>
            <a:r>
              <a:rPr lang="ko-KR" altLang="en-US" dirty="0"/>
              <a:t>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41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923687F-0EAA-4FDA-855E-BB1741A2B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21230"/>
            <a:ext cx="3301365" cy="1169035"/>
          </a:xfrm>
          <a:prstGeom prst="rect">
            <a:avLst/>
          </a:prstGeo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20" y="5781040"/>
            <a:ext cx="51117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1062990"/>
            <a:ext cx="6213475" cy="32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비밀번호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75100" y="1685925"/>
            <a:ext cx="2682875" cy="119062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935480" y="1062990"/>
            <a:ext cx="2039620" cy="1246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E-Mail</a:t>
            </a:r>
            <a:r>
              <a:rPr lang="ko-KR" altLang="en-US" dirty="0"/>
              <a:t> 이</a:t>
            </a:r>
            <a:endParaRPr lang="en-US" altLang="ko-KR" dirty="0"/>
          </a:p>
          <a:p>
            <a:pPr algn="ctr"/>
            <a:r>
              <a:rPr lang="ko-KR" altLang="en-US" dirty="0"/>
              <a:t>저장된 정보와 일치할 경우 해당 </a:t>
            </a:r>
            <a:r>
              <a:rPr lang="en-US" altLang="ko-KR" dirty="0"/>
              <a:t>E-Mail</a:t>
            </a:r>
            <a:r>
              <a:rPr lang="ko-KR" altLang="en-US" dirty="0"/>
              <a:t>로 비밀번호 변경 링크를 보낸다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92220" y="5781040"/>
            <a:ext cx="5278755" cy="78486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26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525395" y="5300980"/>
            <a:ext cx="1334135" cy="81343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5511165"/>
            <a:ext cx="2426335" cy="1246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</a:t>
            </a:r>
            <a:r>
              <a:rPr lang="ko-KR" altLang="en-US" dirty="0"/>
              <a:t> 링크로</a:t>
            </a:r>
            <a:endParaRPr lang="en-US" altLang="ko-KR" dirty="0"/>
          </a:p>
          <a:p>
            <a:pPr algn="ctr"/>
            <a:r>
              <a:rPr lang="ko-KR" altLang="en-US" dirty="0"/>
              <a:t>들어오면 변경할 비밀번호 입력 중복확인 완료 시</a:t>
            </a:r>
            <a:endParaRPr lang="en-US" altLang="ko-KR" dirty="0"/>
          </a:p>
          <a:p>
            <a:pPr algn="ctr"/>
            <a:r>
              <a:rPr lang="ko-KR" altLang="en-US" dirty="0"/>
              <a:t> 비밀번호를 변경할 수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4A507CC-77EA-4E08-BC04-99F385D7A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" y="3429000"/>
            <a:ext cx="2981325" cy="1987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F1BC501-C7AF-427B-9CDD-F1D75952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75" y="4573905"/>
            <a:ext cx="2254250" cy="1035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B8AE89-C70D-472A-BF92-01BF75B905BB}"/>
              </a:ext>
            </a:extLst>
          </p:cNvPr>
          <p:cNvSpPr txBox="1"/>
          <p:nvPr/>
        </p:nvSpPr>
        <p:spPr>
          <a:xfrm>
            <a:off x="3859530" y="5185410"/>
            <a:ext cx="589280" cy="23114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41F542E5-4E78-4406-B592-6412F878E66A}"/>
              </a:ext>
            </a:extLst>
          </p:cNvPr>
          <p:cNvCxnSpPr>
            <a:cxnSpLocks/>
          </p:cNvCxnSpPr>
          <p:nvPr/>
        </p:nvCxnSpPr>
        <p:spPr>
          <a:xfrm>
            <a:off x="4153535" y="5436870"/>
            <a:ext cx="0" cy="3587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2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" y="1316355"/>
            <a:ext cx="8261985" cy="414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회원정보 수정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3020060"/>
            <a:ext cx="2124075" cy="1246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,E-Mail,</a:t>
            </a:r>
            <a:r>
              <a:rPr lang="ko-KR" altLang="en-US" dirty="0"/>
              <a:t>핸드폰번호 변경 후  변경하기 버튼 클릭 시 </a:t>
            </a:r>
            <a:endParaRPr lang="en-US" altLang="ko-KR" dirty="0"/>
          </a:p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저장된 해당 회원정보가  </a:t>
            </a:r>
            <a:r>
              <a:rPr lang="en-US" altLang="ko-KR" dirty="0"/>
              <a:t>UPDATE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61415" y="4266565"/>
            <a:ext cx="1989455" cy="55562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8105" y="3912235"/>
            <a:ext cx="184658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 변경 창 클릭 시 새 창을 띄운다</a:t>
            </a:r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571240" y="4148455"/>
            <a:ext cx="1586865" cy="4064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14900" y="2165985"/>
            <a:ext cx="2207895" cy="147764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787005" y="2809875"/>
            <a:ext cx="1846580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상단 우편변호 찾기 </a:t>
            </a:r>
            <a:endParaRPr lang="en-US" altLang="ko-KR" dirty="0"/>
          </a:p>
          <a:p>
            <a:pPr algn="ctr"/>
            <a:r>
              <a:rPr lang="ko-KR" altLang="en-US" dirty="0"/>
              <a:t>버튼 클릭 시 다음 우편번호 찾기 </a:t>
            </a:r>
            <a:r>
              <a:rPr lang="en-US" altLang="ko-KR" dirty="0"/>
              <a:t>API</a:t>
            </a:r>
          </a:p>
          <a:p>
            <a:pPr algn="ctr"/>
            <a:r>
              <a:rPr lang="ko-KR" altLang="en-US" dirty="0"/>
              <a:t>창을 띄운다  </a:t>
            </a:r>
            <a:endParaRPr lang="en-US" altLang="ko-KR" dirty="0"/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122795" y="2905125"/>
            <a:ext cx="664210" cy="4127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939405" y="3977640"/>
            <a:ext cx="1846580" cy="147764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주소변경버튼 클릭 시 </a:t>
            </a:r>
            <a:r>
              <a:rPr lang="en-US" altLang="ko-KR" dirty="0"/>
              <a:t>DB</a:t>
            </a:r>
            <a:r>
              <a:rPr lang="ko-KR" altLang="en-US" dirty="0"/>
              <a:t>에 해당 회원 주소가 변경 후</a:t>
            </a:r>
            <a:endParaRPr lang="en-US" altLang="ko-KR" dirty="0"/>
          </a:p>
          <a:p>
            <a:pPr algn="ctr"/>
            <a:r>
              <a:rPr lang="ko-KR" altLang="en-US" dirty="0"/>
              <a:t>부모 창이 </a:t>
            </a:r>
            <a:r>
              <a:rPr lang="ko-KR" altLang="en-US" dirty="0" err="1"/>
              <a:t>새로고침</a:t>
            </a:r>
            <a:r>
              <a:rPr lang="ko-KR" altLang="en-US" dirty="0"/>
              <a:t> 되며 주소변경 창이 </a:t>
            </a:r>
            <a:endParaRPr lang="en-US" altLang="ko-KR" dirty="0"/>
          </a:p>
          <a:p>
            <a:pPr algn="ctr"/>
            <a:r>
              <a:rPr lang="ko-KR" altLang="en-US" dirty="0"/>
              <a:t>꺼진다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250305" y="3557270"/>
            <a:ext cx="1689100" cy="11595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E291C9D-7A10-4163-AF66-EF89EA8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247015"/>
            <a:ext cx="2463165" cy="24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회원탈퇴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" y="1636395"/>
            <a:ext cx="8320405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865" y="2160270"/>
            <a:ext cx="1075690" cy="67881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1375410"/>
            <a:ext cx="2700655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탈퇴하기 버튼 클릭 시 </a:t>
            </a:r>
            <a:endParaRPr lang="en-US" altLang="ko-KR" dirty="0"/>
          </a:p>
          <a:p>
            <a:pPr algn="ctr"/>
            <a:r>
              <a:rPr lang="ko-KR" altLang="en-US" dirty="0"/>
              <a:t>해당 아이디로 다시 가입 할 수 없다는 알림 창 출력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973830" y="1662430"/>
            <a:ext cx="1955800" cy="6477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370830" y="2160270"/>
            <a:ext cx="1130300" cy="10953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0485" y="3255645"/>
            <a:ext cx="2700655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확인 클릭 시 회원 정보 탈퇴회원으로 변경 후 로그아웃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9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" y="2075180"/>
            <a:ext cx="8564245" cy="33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54270" y="1507490"/>
            <a:ext cx="184658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등록 창으로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423920" y="2039620"/>
            <a:ext cx="1530350" cy="9683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15895" y="3007360"/>
            <a:ext cx="708025" cy="2146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77490" y="3244850"/>
            <a:ext cx="708025" cy="2146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70050" y="3352165"/>
            <a:ext cx="1107440" cy="7346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46760" y="4098925"/>
            <a:ext cx="1846580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전체 선택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889500" y="3681730"/>
            <a:ext cx="1362075" cy="116967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4" idx="1"/>
            <a:endCxn id="21" idx="2"/>
          </p:cNvCxnSpPr>
          <p:nvPr/>
        </p:nvCxnSpPr>
        <p:spPr>
          <a:xfrm flipH="1" flipV="1">
            <a:off x="5570220" y="4852035"/>
            <a:ext cx="1446530" cy="965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16750" y="4556125"/>
            <a:ext cx="184658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사진 클릭 시 고양이 상세보기 창으로 </a:t>
            </a:r>
            <a:endParaRPr lang="en-US" altLang="ko-KR" dirty="0"/>
          </a:p>
          <a:p>
            <a:pPr algn="ctr"/>
            <a:r>
              <a:rPr lang="ko-KR" altLang="en-US" dirty="0"/>
              <a:t>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" y="2059940"/>
            <a:ext cx="8712835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586220" y="2499995"/>
            <a:ext cx="214630" cy="89725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850" y="2222500"/>
            <a:ext cx="184658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체크된 고양이들만 삭제된다</a:t>
            </a:r>
            <a:r>
              <a:rPr lang="en-US" altLang="ko-KR" dirty="0"/>
              <a:t>.</a:t>
            </a:r>
          </a:p>
        </p:txBody>
      </p:sp>
      <p:cxnSp>
        <p:nvCxnSpPr>
          <p:cNvPr id="3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943985" y="3605530"/>
            <a:ext cx="2351405" cy="157353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77285" y="5163820"/>
            <a:ext cx="252095" cy="10731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69715" y="2059940"/>
            <a:ext cx="2042160" cy="4394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5" idx="1"/>
            <a:endCxn id="33" idx="2"/>
          </p:cNvCxnSpPr>
          <p:nvPr/>
        </p:nvCxnSpPr>
        <p:spPr>
          <a:xfrm flipV="1">
            <a:off x="891540" y="2499995"/>
            <a:ext cx="4199255" cy="107124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A88EF2-6B6D-435F-888B-EABCBFF8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35" y="3688080"/>
            <a:ext cx="2543175" cy="21393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891540" y="3178175"/>
            <a:ext cx="184658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획인 클릭 시 리스트페이지로 </a:t>
            </a:r>
            <a:r>
              <a:rPr lang="en-US" altLang="ko-KR" dirty="0"/>
              <a:t>redirect</a:t>
            </a:r>
            <a:r>
              <a:rPr lang="ko-KR" altLang="en-US" dirty="0"/>
              <a:t> 된다</a:t>
            </a: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95F7BE9A-35A6-4C45-AA81-5E2F164E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40" y="5822950"/>
            <a:ext cx="2986405" cy="99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95390" y="3515995"/>
            <a:ext cx="456565" cy="17843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139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1724660"/>
            <a:ext cx="8222615" cy="40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48580" y="3449320"/>
            <a:ext cx="765175" cy="21780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30850" y="2425700"/>
            <a:ext cx="382905" cy="102425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16915" y="3987800"/>
            <a:ext cx="2207260" cy="1246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지정하기 클릭 시 </a:t>
            </a:r>
            <a:endParaRPr lang="en-US" altLang="ko-KR" dirty="0"/>
          </a:p>
          <a:p>
            <a:pPr algn="ctr"/>
            <a:r>
              <a:rPr lang="ko-KR" altLang="en-US" dirty="0"/>
              <a:t>알림 창 이후 확인버튼 클릭 시</a:t>
            </a:r>
            <a:r>
              <a:rPr lang="en-US" altLang="ko-KR" dirty="0"/>
              <a:t> </a:t>
            </a:r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 변경</a:t>
            </a:r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" y="2937510"/>
            <a:ext cx="265938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95115" y="1850390"/>
            <a:ext cx="1950085" cy="57531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57245" y="2375535"/>
            <a:ext cx="2042795" cy="100838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97865" y="2941320"/>
            <a:ext cx="2659380" cy="88519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606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9865B8D-8BC8-46F2-8E7D-3CECF525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1831340"/>
            <a:ext cx="8371840" cy="4380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C5FB4F-BE1F-48F2-AEBF-AF41F7250F67}"/>
              </a:ext>
            </a:extLst>
          </p:cNvPr>
          <p:cNvSpPr txBox="1"/>
          <p:nvPr/>
        </p:nvSpPr>
        <p:spPr>
          <a:xfrm>
            <a:off x="1097280" y="2307590"/>
            <a:ext cx="7627620" cy="378841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0C17BC0-805F-4B56-954A-132F4B995570}"/>
              </a:ext>
            </a:extLst>
          </p:cNvPr>
          <p:cNvSpPr txBox="1"/>
          <p:nvPr/>
        </p:nvSpPr>
        <p:spPr>
          <a:xfrm>
            <a:off x="5950585" y="2300605"/>
            <a:ext cx="2774315" cy="1015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고객이 입력한 </a:t>
            </a:r>
            <a:endParaRPr lang="en-US" altLang="ko-KR" dirty="0"/>
          </a:p>
          <a:p>
            <a:pPr algn="ctr"/>
            <a:r>
              <a:rPr lang="ko-KR" altLang="en-US" dirty="0"/>
              <a:t>고양이의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성별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 ,</a:t>
            </a:r>
            <a:r>
              <a:rPr lang="ko-KR" altLang="en-US" dirty="0"/>
              <a:t>식성</a:t>
            </a:r>
            <a:r>
              <a:rPr lang="en-US" altLang="ko-KR" dirty="0"/>
              <a:t>,</a:t>
            </a:r>
            <a:r>
              <a:rPr lang="ko-KR" altLang="en-US" dirty="0"/>
              <a:t>질병</a:t>
            </a:r>
            <a:r>
              <a:rPr lang="en-US" altLang="ko-KR" dirty="0"/>
              <a:t>,</a:t>
            </a:r>
            <a:r>
              <a:rPr lang="ko-KR" altLang="en-US" dirty="0"/>
              <a:t>중성화 여부</a:t>
            </a:r>
            <a:r>
              <a:rPr lang="en-US" altLang="ko-KR" dirty="0"/>
              <a:t> </a:t>
            </a:r>
            <a:r>
              <a:rPr lang="ko-KR" altLang="en-US" dirty="0"/>
              <a:t>정보를 불러와 표시한다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6DC825-3AA8-4459-9CF9-1F76746BB637}"/>
              </a:ext>
            </a:extLst>
          </p:cNvPr>
          <p:cNvSpPr txBox="1"/>
          <p:nvPr/>
        </p:nvSpPr>
        <p:spPr>
          <a:xfrm>
            <a:off x="1809750" y="5710555"/>
            <a:ext cx="137160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리스트 페이지로 돌아간다</a:t>
            </a:r>
            <a:r>
              <a:rPr lang="en-US" altLang="ko-KR" dirty="0"/>
              <a:t>.</a:t>
            </a:r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44EC6B7-CE6A-454F-AA30-6D6884F9FE1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81350" y="5888355"/>
            <a:ext cx="1304925" cy="21463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8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역할분담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476375" y="1985010"/>
            <a:ext cx="6201410" cy="613410"/>
            <a:chOff x="1476375" y="1985010"/>
            <a:chExt cx="6201410" cy="613410"/>
          </a:xfrm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2426335" y="2040890"/>
              <a:ext cx="20320" cy="21590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762760" y="2040890"/>
              <a:ext cx="5915025" cy="513715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39645" y="2196465"/>
              <a:ext cx="4973955" cy="16954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Header,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작성페이지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나의 주문내역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 확인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취소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476375" y="1985010"/>
              <a:ext cx="627380" cy="613410"/>
              <a:chOff x="1476375" y="1985010"/>
              <a:chExt cx="627380" cy="613410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1476375" y="198501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22" name="직사각형 21"/>
              <p:cNvSpPr>
                <a:spLocks noChangeArrowheads="1"/>
              </p:cNvSpPr>
              <p:nvPr/>
            </p:nvSpPr>
            <p:spPr bwMode="auto">
              <a:xfrm>
                <a:off x="1567180" y="2203450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강제종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2292985" y="1191260"/>
            <a:ext cx="6201410" cy="671195"/>
            <a:chOff x="2292985" y="1191260"/>
            <a:chExt cx="6201410" cy="671195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579370" y="1304290"/>
              <a:ext cx="5915025" cy="513715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95295" y="1397635"/>
              <a:ext cx="4973955" cy="3232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로그인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Header/Footer,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공지사항 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회원통계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매출통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계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292985" y="1248410"/>
              <a:ext cx="627380" cy="613410"/>
              <a:chOff x="2292985" y="1248410"/>
              <a:chExt cx="627380" cy="613410"/>
            </a:xfrm>
          </p:grpSpPr>
          <p:sp>
            <p:nvSpPr>
              <p:cNvPr id="13" name="Oval 15"/>
              <p:cNvSpPr>
                <a:spLocks noChangeArrowheads="1"/>
              </p:cNvSpPr>
              <p:nvPr/>
            </p:nvSpPr>
            <p:spPr bwMode="auto">
              <a:xfrm>
                <a:off x="2292985" y="124841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14" name="직사각형 13"/>
              <p:cNvSpPr>
                <a:spLocks noChangeArrowheads="1"/>
              </p:cNvSpPr>
              <p:nvPr/>
            </p:nvSpPr>
            <p:spPr bwMode="auto">
              <a:xfrm>
                <a:off x="2383790" y="1467485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진교덕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017510" y="1304290"/>
              <a:ext cx="474345" cy="463550"/>
            </a:xfrm>
            <a:custGeom>
              <a:avLst/>
              <a:gdLst>
                <a:gd name="T0" fmla="*/ 2147483647 w 554"/>
                <a:gd name="T1" fmla="*/ 0 h 553"/>
                <a:gd name="T2" fmla="*/ 0 w 554"/>
                <a:gd name="T3" fmla="*/ 0 h 553"/>
                <a:gd name="T4" fmla="*/ 2147483647 w 554"/>
                <a:gd name="T5" fmla="*/ 2147483647 h 553"/>
                <a:gd name="T6" fmla="*/ 2147483647 w 554"/>
                <a:gd name="T7" fmla="*/ 0 h 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4"/>
                <a:gd name="T13" fmla="*/ 0 h 553"/>
                <a:gd name="T14" fmla="*/ 554 w 554"/>
                <a:gd name="T15" fmla="*/ 553 h 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4" h="553">
                  <a:moveTo>
                    <a:pt x="554" y="0"/>
                  </a:moveTo>
                  <a:lnTo>
                    <a:pt x="0" y="0"/>
                  </a:lnTo>
                  <a:lnTo>
                    <a:pt x="554" y="55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8E7EB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 rot="2700000">
              <a:off x="8013065" y="1405890"/>
              <a:ext cx="621030" cy="192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3969" tIns="41985" rIns="83969" bIns="41985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r>
                <a:rPr lang="en-US" altLang="ko-KR" sz="700" dirty="0">
                  <a:solidFill>
                    <a:srgbClr val="A8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CAPTAIN</a:t>
              </a:r>
              <a:endParaRPr lang="ko-KR" altLang="en-US" sz="7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76375" y="3566160"/>
            <a:ext cx="6201410" cy="613410"/>
            <a:chOff x="1476375" y="3566160"/>
            <a:chExt cx="6201410" cy="613410"/>
          </a:xfrm>
        </p:grpSpPr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2426335" y="3622040"/>
              <a:ext cx="20320" cy="21590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762760" y="3622040"/>
              <a:ext cx="5915025" cy="513715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9645" y="3693160"/>
              <a:ext cx="4973955" cy="33845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Footer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로그인페이지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회원가입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아이디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찾기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회원정보수정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회원탈퇴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정보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변경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476375" y="3566160"/>
              <a:ext cx="627380" cy="613410"/>
              <a:chOff x="1476375" y="3566160"/>
              <a:chExt cx="627380" cy="613410"/>
            </a:xfrm>
          </p:grpSpPr>
          <p:sp>
            <p:nvSpPr>
              <p:cNvPr id="45" name="Oval 15"/>
              <p:cNvSpPr>
                <a:spLocks noChangeArrowheads="1"/>
              </p:cNvSpPr>
              <p:nvPr/>
            </p:nvSpPr>
            <p:spPr bwMode="auto">
              <a:xfrm>
                <a:off x="1476375" y="356616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46" name="직사각형 45"/>
              <p:cNvSpPr>
                <a:spLocks noChangeArrowheads="1"/>
              </p:cNvSpPr>
              <p:nvPr/>
            </p:nvSpPr>
            <p:spPr bwMode="auto">
              <a:xfrm>
                <a:off x="1567180" y="3784600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김희강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289810" y="2777490"/>
            <a:ext cx="6201410" cy="613410"/>
            <a:chOff x="2289810" y="2777490"/>
            <a:chExt cx="6201410" cy="613410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576195" y="2833370"/>
              <a:ext cx="5915025" cy="513715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992120" y="3007360"/>
              <a:ext cx="4973955" cy="16129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상품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관리법 정보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89810" y="2777490"/>
              <a:ext cx="627380" cy="613410"/>
              <a:chOff x="2289810" y="2777490"/>
              <a:chExt cx="627380" cy="613410"/>
            </a:xfrm>
          </p:grpSpPr>
          <p:sp>
            <p:nvSpPr>
              <p:cNvPr id="53" name="Oval 15"/>
              <p:cNvSpPr>
                <a:spLocks noChangeArrowheads="1"/>
              </p:cNvSpPr>
              <p:nvPr/>
            </p:nvSpPr>
            <p:spPr bwMode="auto">
              <a:xfrm>
                <a:off x="2289810" y="277749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54" name="직사각형 53"/>
              <p:cNvSpPr>
                <a:spLocks noChangeArrowheads="1"/>
              </p:cNvSpPr>
              <p:nvPr/>
            </p:nvSpPr>
            <p:spPr bwMode="auto">
              <a:xfrm>
                <a:off x="2381250" y="2995930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김재윤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2292985" y="4347210"/>
            <a:ext cx="6201410" cy="613410"/>
            <a:chOff x="2292985" y="4347210"/>
            <a:chExt cx="6201410" cy="613410"/>
          </a:xfrm>
        </p:grpSpPr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579370" y="4403090"/>
              <a:ext cx="5915025" cy="513715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995295" y="4577080"/>
              <a:ext cx="4973955" cy="16129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댓글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구현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리스트 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변경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292985" y="4347210"/>
              <a:ext cx="627380" cy="613410"/>
              <a:chOff x="2292985" y="4347210"/>
              <a:chExt cx="627380" cy="613410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auto">
              <a:xfrm>
                <a:off x="2292985" y="434721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0" name="직사각형 59"/>
              <p:cNvSpPr>
                <a:spLocks noChangeArrowheads="1"/>
              </p:cNvSpPr>
              <p:nvPr/>
            </p:nvSpPr>
            <p:spPr bwMode="auto">
              <a:xfrm>
                <a:off x="2383790" y="4565650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문지영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476375" y="5168900"/>
            <a:ext cx="6201410" cy="613410"/>
            <a:chOff x="1476375" y="5168900"/>
            <a:chExt cx="6201410" cy="613410"/>
          </a:xfrm>
        </p:grpSpPr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2426335" y="5224145"/>
              <a:ext cx="20320" cy="21590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3" name="Rectangle 10"/>
            <p:cNvSpPr>
              <a:spLocks noChangeArrowheads="1"/>
            </p:cNvSpPr>
            <p:nvPr/>
          </p:nvSpPr>
          <p:spPr bwMode="auto">
            <a:xfrm>
              <a:off x="1762760" y="5224145"/>
              <a:ext cx="5915025" cy="513715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239645" y="5295265"/>
              <a:ext cx="4973955" cy="33845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전체상품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카테고리별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추천상품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 상세조회 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및 구매 페이지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476375" y="5168900"/>
              <a:ext cx="627380" cy="613410"/>
              <a:chOff x="1476375" y="5168900"/>
              <a:chExt cx="627380" cy="613410"/>
            </a:xfrm>
          </p:grpSpPr>
          <p:sp>
            <p:nvSpPr>
              <p:cNvPr id="66" name="Oval 15"/>
              <p:cNvSpPr>
                <a:spLocks noChangeArrowheads="1"/>
              </p:cNvSpPr>
              <p:nvPr/>
            </p:nvSpPr>
            <p:spPr bwMode="auto">
              <a:xfrm>
                <a:off x="1476375" y="5168900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7" name="직사각형 66"/>
              <p:cNvSpPr>
                <a:spLocks noChangeArrowheads="1"/>
              </p:cNvSpPr>
              <p:nvPr/>
            </p:nvSpPr>
            <p:spPr bwMode="auto">
              <a:xfrm>
                <a:off x="1567180" y="5387340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박혜리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2289810" y="5945505"/>
            <a:ext cx="6201410" cy="613410"/>
            <a:chOff x="2289810" y="5945505"/>
            <a:chExt cx="6201410" cy="613410"/>
          </a:xfrm>
        </p:grpSpPr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576195" y="6001385"/>
              <a:ext cx="5915025" cy="513715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992120" y="6175375"/>
              <a:ext cx="4973955" cy="16129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꿀팁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자랑 게시판</a:t>
              </a: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289810" y="5945505"/>
              <a:ext cx="627380" cy="613410"/>
              <a:chOff x="2289810" y="5945505"/>
              <a:chExt cx="627380" cy="613410"/>
            </a:xfrm>
          </p:grpSpPr>
          <p:sp>
            <p:nvSpPr>
              <p:cNvPr id="72" name="Oval 15"/>
              <p:cNvSpPr>
                <a:spLocks noChangeArrowheads="1"/>
              </p:cNvSpPr>
              <p:nvPr/>
            </p:nvSpPr>
            <p:spPr bwMode="auto">
              <a:xfrm>
                <a:off x="2289810" y="5945505"/>
                <a:ext cx="627380" cy="613410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73" name="직사각형 72"/>
              <p:cNvSpPr>
                <a:spLocks noChangeArrowheads="1"/>
              </p:cNvSpPr>
              <p:nvPr/>
            </p:nvSpPr>
            <p:spPr bwMode="auto">
              <a:xfrm>
                <a:off x="2381250" y="6163945"/>
                <a:ext cx="461645" cy="1847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전종현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595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5" y="1108075"/>
            <a:ext cx="5830570" cy="57499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402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1979930" y="1515745"/>
            <a:ext cx="5637530" cy="41021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60350" y="2369185"/>
            <a:ext cx="1859915" cy="30797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홈페이지 대표 메뉴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190625" y="1721485"/>
            <a:ext cx="789305" cy="64833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92070" y="2458720"/>
            <a:ext cx="4385945" cy="431482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7261860" y="5189220"/>
            <a:ext cx="225171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등록된 모든 상품들이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한 줄에 </a:t>
            </a:r>
            <a:r>
              <a:rPr lang="ko-KR" altLang="en-US" sz="1400" dirty="0" err="1"/>
              <a:t>세개씩</a:t>
            </a:r>
            <a:r>
              <a:rPr lang="ko-KR" altLang="en-US" sz="1400" dirty="0"/>
              <a:t> 보여진다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3"/>
          </p:cNvCxnSpPr>
          <p:nvPr/>
        </p:nvCxnSpPr>
        <p:spPr>
          <a:xfrm flipH="1" flipV="1">
            <a:off x="6978015" y="4616450"/>
            <a:ext cx="1409700" cy="5727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4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0985E1A-3D60-4614-B568-D7D9415B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" y="1197610"/>
            <a:ext cx="6127115" cy="44062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5803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카테고리 선택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222885" y="5080000"/>
            <a:ext cx="2092325" cy="9544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카테고리를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카테고리에 </a:t>
            </a:r>
            <a:r>
              <a:rPr lang="ko-KR" altLang="en-US" sz="1400" dirty="0" err="1"/>
              <a:t>속해있는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상품들만 볼 수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flipV="1">
            <a:off x="1268730" y="3142615"/>
            <a:ext cx="657225" cy="193738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926590" y="1615440"/>
            <a:ext cx="1722120" cy="305371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0FE579F-75C2-4790-BB48-E8300F40817B}"/>
              </a:ext>
            </a:extLst>
          </p:cNvPr>
          <p:cNvSpPr/>
          <p:nvPr/>
        </p:nvSpPr>
        <p:spPr>
          <a:xfrm>
            <a:off x="2387600" y="3844925"/>
            <a:ext cx="755015" cy="25654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50A2977-DDE4-4F20-8FE9-36FF2C4D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40" y="3227705"/>
            <a:ext cx="5909310" cy="33826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6419E97-2ED1-497E-A249-520448B70EA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42615" y="3973195"/>
            <a:ext cx="1163320" cy="111442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1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2C3E22-0F73-406E-9053-FE2E359C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154430"/>
            <a:ext cx="6732270" cy="54902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9785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539990" y="4109720"/>
            <a:ext cx="2092325" cy="138493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로그인을 했을 때의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맞춤상품 리스트 영역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아직 대표고양이가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설정되지 않아서</a:t>
            </a:r>
            <a:endParaRPr lang="en-US" altLang="ko-KR" sz="1400" dirty="0"/>
          </a:p>
          <a:p>
            <a:pPr algn="ctr"/>
            <a:r>
              <a:rPr lang="ko-KR" altLang="en-US" sz="1400" dirty="0"/>
              <a:t>안내문이 출력되고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7883525" y="3019425"/>
            <a:ext cx="702945" cy="10902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334895" y="2201545"/>
            <a:ext cx="5548630" cy="163512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98579B1-4562-419C-ABA6-3B8ABCBE176A}"/>
              </a:ext>
            </a:extLst>
          </p:cNvPr>
          <p:cNvSpPr/>
          <p:nvPr/>
        </p:nvSpPr>
        <p:spPr>
          <a:xfrm>
            <a:off x="4511040" y="3375025"/>
            <a:ext cx="1268095" cy="22923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EF36A3-4D18-4BB0-AA33-27CAEBE3E957}"/>
              </a:ext>
            </a:extLst>
          </p:cNvPr>
          <p:cNvSpPr txBox="1"/>
          <p:nvPr/>
        </p:nvSpPr>
        <p:spPr>
          <a:xfrm>
            <a:off x="512445" y="5334000"/>
            <a:ext cx="2336800" cy="738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고양이 정보 등록페이지로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5D55B61-F43F-4661-BA59-B016B961D186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680845" y="3604260"/>
            <a:ext cx="3464560" cy="172974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6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65" y="1018540"/>
            <a:ext cx="6430645" cy="56616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7868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972425" y="2305685"/>
            <a:ext cx="1819910" cy="138493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로그인을 했을 때의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맞춤상품 리스트 영역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대표 고양이를 등록하면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고양이 정보에 따라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 추천 상품들을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볼 수 있다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519670" y="2997835"/>
            <a:ext cx="452755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15" y="2042160"/>
            <a:ext cx="5290820" cy="341820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AB5B440-7869-4945-8740-3D5ED5BDE093}"/>
              </a:ext>
            </a:extLst>
          </p:cNvPr>
          <p:cNvSpPr/>
          <p:nvPr/>
        </p:nvSpPr>
        <p:spPr>
          <a:xfrm>
            <a:off x="5737225" y="5054600"/>
            <a:ext cx="965200" cy="22733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E3DC76D-2CB3-4A44-BA53-4676097BB673}"/>
              </a:ext>
            </a:extLst>
          </p:cNvPr>
          <p:cNvSpPr txBox="1"/>
          <p:nvPr/>
        </p:nvSpPr>
        <p:spPr>
          <a:xfrm>
            <a:off x="353695" y="5965825"/>
            <a:ext cx="2691130" cy="30797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고양이 리스트 페이지로 이동</a:t>
            </a:r>
            <a:endParaRPr lang="en-US" altLang="ko-KR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4D5AB5E-8467-4847-8E47-1A2D84AF3B0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1699260" y="5281930"/>
            <a:ext cx="4520565" cy="6838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9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65" y="1018540"/>
            <a:ext cx="6430645" cy="56616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5107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 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15" y="2042160"/>
            <a:ext cx="5308600" cy="341820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6801-D654-41D9-9AFF-DEBC9F33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5042535"/>
            <a:ext cx="643191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939155" y="5240020"/>
            <a:ext cx="939800" cy="3886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878955" y="4578350"/>
            <a:ext cx="2775585" cy="13233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대표 고양이의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개월수로 나이를 가늠하며</a:t>
            </a:r>
            <a:endParaRPr lang="en-US" altLang="ko-KR" sz="1600" dirty="0"/>
          </a:p>
          <a:p>
            <a:pPr algn="ctr"/>
            <a:r>
              <a:rPr lang="ko-KR" altLang="en-US" sz="1600" dirty="0"/>
              <a:t>종에 따라 털 종류를 구분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입력된 입맛과 병종류가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맞춤상품 선별의 기준이다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8011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5073BB-D832-437D-81FC-F5342D79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143635"/>
            <a:ext cx="5766435" cy="47764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781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623185" y="2059305"/>
            <a:ext cx="4692015" cy="316039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992620" y="4906010"/>
            <a:ext cx="2542540" cy="9544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랜덤으로 추천 상품들을 </a:t>
            </a:r>
            <a:r>
              <a:rPr lang="ko-KR" altLang="en-US" sz="1400" dirty="0" err="1"/>
              <a:t>골라오기</a:t>
            </a:r>
            <a:r>
              <a:rPr lang="ko-KR" altLang="en-US" sz="1400" dirty="0"/>
              <a:t> 때문에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새로고침</a:t>
            </a:r>
            <a:r>
              <a:rPr lang="ko-KR" altLang="en-US" sz="1400" dirty="0"/>
              <a:t> 때마다</a:t>
            </a:r>
            <a:endParaRPr lang="en-US" altLang="ko-KR" sz="1400" dirty="0"/>
          </a:p>
          <a:p>
            <a:pPr algn="ctr"/>
            <a:r>
              <a:rPr lang="ko-KR" altLang="en-US" sz="1400" dirty="0"/>
              <a:t>새로운 상품들을 추천해 준다</a:t>
            </a:r>
            <a:endParaRPr lang="en-US" altLang="ko-KR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8F8DB6B-EAC1-495F-90EE-EE23DD1F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" y="4888865"/>
            <a:ext cx="6393815" cy="17830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</p:cNvCxnSpPr>
          <p:nvPr/>
        </p:nvCxnSpPr>
        <p:spPr>
          <a:xfrm flipH="1">
            <a:off x="2512695" y="6063615"/>
            <a:ext cx="3293745" cy="26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0DDC576-C590-4AFF-B85C-7DBBA0987FDB}"/>
              </a:ext>
            </a:extLst>
          </p:cNvPr>
          <p:cNvCxnSpPr>
            <a:cxnSpLocks/>
          </p:cNvCxnSpPr>
          <p:nvPr/>
        </p:nvCxnSpPr>
        <p:spPr>
          <a:xfrm flipV="1">
            <a:off x="5751830" y="5180330"/>
            <a:ext cx="1594485" cy="896620"/>
          </a:xfrm>
          <a:prstGeom prst="line">
            <a:avLst/>
          </a:prstGeom>
          <a:ln w="5715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13CDA6-E31B-48DA-9ADB-42C6CBE8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5" y="994410"/>
            <a:ext cx="6213475" cy="577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23379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947420" y="2077085"/>
            <a:ext cx="754380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상품명</a:t>
            </a:r>
            <a:endParaRPr lang="en-US" altLang="ko-KR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01800" y="2207895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0320A2-0550-4DE3-86B5-5B4F78B3D358}"/>
              </a:ext>
            </a:extLst>
          </p:cNvPr>
          <p:cNvSpPr txBox="1"/>
          <p:nvPr/>
        </p:nvSpPr>
        <p:spPr>
          <a:xfrm>
            <a:off x="942340" y="4359910"/>
            <a:ext cx="934720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상품이미지</a:t>
            </a:r>
            <a:endParaRPr lang="en-US" altLang="ko-KR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F661AC1-6174-46B0-9E6F-DD0823D1803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77060" y="4490720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E05260-BB8F-4EE1-9860-73FD6F63EFD6}"/>
              </a:ext>
            </a:extLst>
          </p:cNvPr>
          <p:cNvSpPr txBox="1"/>
          <p:nvPr/>
        </p:nvSpPr>
        <p:spPr>
          <a:xfrm>
            <a:off x="1091565" y="5757545"/>
            <a:ext cx="754380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원료구성</a:t>
            </a:r>
            <a:endParaRPr lang="en-US" altLang="ko-KR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13734-B04A-421F-B679-37215310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10" y="5469255"/>
            <a:ext cx="2359025" cy="7956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5753869-AF09-411B-B9A1-BC210CF91C3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45945" y="5888355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A3FBFED-5771-4721-BE14-BB89BF3C521E}"/>
              </a:ext>
            </a:extLst>
          </p:cNvPr>
          <p:cNvSpPr/>
          <p:nvPr/>
        </p:nvSpPr>
        <p:spPr>
          <a:xfrm>
            <a:off x="5238115" y="2645410"/>
            <a:ext cx="1518285" cy="155384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AD0FD44-E6EE-416F-B451-9ABCC154CF1F}"/>
              </a:ext>
            </a:extLst>
          </p:cNvPr>
          <p:cNvSpPr txBox="1"/>
          <p:nvPr/>
        </p:nvSpPr>
        <p:spPr>
          <a:xfrm>
            <a:off x="7502525" y="3183255"/>
            <a:ext cx="865505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상품정보</a:t>
            </a:r>
            <a:endParaRPr lang="en-US" altLang="ko-KR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B1D5779-E023-4DC9-80C9-E30F710333C6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6755765" y="3314065"/>
            <a:ext cx="746760" cy="1079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9F8D730-9164-47F4-B365-B3D171AFB6BE}"/>
              </a:ext>
            </a:extLst>
          </p:cNvPr>
          <p:cNvSpPr txBox="1"/>
          <p:nvPr/>
        </p:nvSpPr>
        <p:spPr>
          <a:xfrm>
            <a:off x="7303770" y="4418965"/>
            <a:ext cx="1974215" cy="769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수량이 선택 될 때마다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총상품금액과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적립예상 마일리지가 바뀐다</a:t>
            </a:r>
            <a:endParaRPr lang="en-US" altLang="ko-KR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1C6DE787-3E6A-476B-9130-D0557A101209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flipH="1" flipV="1">
            <a:off x="6880225" y="4705985"/>
            <a:ext cx="423545" cy="9779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5E0B229-A058-40A8-AF42-76E6CD08B0C2}"/>
              </a:ext>
            </a:extLst>
          </p:cNvPr>
          <p:cNvSpPr/>
          <p:nvPr/>
        </p:nvSpPr>
        <p:spPr>
          <a:xfrm>
            <a:off x="5248275" y="4289425"/>
            <a:ext cx="1631950" cy="83312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6E13BE2A-A790-4BE2-83F7-525F3C93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5" y="5254625"/>
            <a:ext cx="4191635" cy="5105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7702076-6BF0-4CBB-8E24-611D22708AA6}"/>
              </a:ext>
            </a:extLst>
          </p:cNvPr>
          <p:cNvSpPr txBox="1"/>
          <p:nvPr/>
        </p:nvSpPr>
        <p:spPr>
          <a:xfrm>
            <a:off x="5575300" y="5835015"/>
            <a:ext cx="3854450" cy="9385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수량은 마이너스 값을 가질 수 없으므로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최소값은 </a:t>
            </a:r>
            <a:r>
              <a:rPr lang="en-US" altLang="ko-KR" sz="1100" dirty="0"/>
              <a:t>0</a:t>
            </a:r>
            <a:r>
              <a:rPr lang="ko-KR" altLang="en-US" sz="1100" dirty="0"/>
              <a:t>이다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최대값은 해당 상품의 재고 개수를 받아와서 설정되어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재고 개수 이상으로 구매 할 수 없다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4834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C2D040-6C67-461C-AC95-C55C016E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" r="12809" b="810"/>
          <a:stretch/>
        </p:blipFill>
        <p:spPr>
          <a:xfrm>
            <a:off x="1205865" y="1461770"/>
            <a:ext cx="7698740" cy="50082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037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247255" y="1054735"/>
            <a:ext cx="2092325" cy="116967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상품을 구매했던 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구매자들이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직접 작성한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별점의</a:t>
            </a:r>
            <a:r>
              <a:rPr lang="ko-KR" altLang="en-US" sz="1400" dirty="0"/>
              <a:t> 평균을 보여준다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</a:t>
            </a:r>
            <a:r>
              <a:rPr lang="en-US" altLang="ko-KR" sz="1400" dirty="0"/>
              <a:t>5.0</a:t>
            </a:r>
            <a:r>
              <a:rPr lang="ko-KR" altLang="en-US" sz="1400" dirty="0"/>
              <a:t>만점</a:t>
            </a:r>
            <a:r>
              <a:rPr lang="en-US" altLang="ko-KR" sz="1400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93100" y="2224405"/>
            <a:ext cx="0" cy="6965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507490" y="2921000"/>
            <a:ext cx="6917690" cy="44386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F7982C-EE36-44BA-B77B-9375C4E2F6EB}"/>
              </a:ext>
            </a:extLst>
          </p:cNvPr>
          <p:cNvSpPr txBox="1"/>
          <p:nvPr/>
        </p:nvSpPr>
        <p:spPr>
          <a:xfrm>
            <a:off x="770890" y="1803400"/>
            <a:ext cx="1578610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 </a:t>
            </a:r>
            <a:r>
              <a:rPr lang="ko-KR" altLang="en-US" sz="1100" dirty="0" err="1"/>
              <a:t>상세이미지</a:t>
            </a:r>
            <a:r>
              <a:rPr lang="ko-KR" altLang="en-US" sz="1100" dirty="0"/>
              <a:t> 하단</a:t>
            </a:r>
            <a:endParaRPr lang="en-US" altLang="ko-KR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12ADB84-4D94-4075-BE5A-946030DF82C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349500" y="1934210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70FE17-0FAF-44B4-B235-14EA003CB08F}"/>
              </a:ext>
            </a:extLst>
          </p:cNvPr>
          <p:cNvSpPr/>
          <p:nvPr/>
        </p:nvSpPr>
        <p:spPr>
          <a:xfrm>
            <a:off x="1508760" y="3410585"/>
            <a:ext cx="6907530" cy="61087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ED53D0-CD34-4519-A0B0-BF9D2BCEF62F}"/>
              </a:ext>
            </a:extLst>
          </p:cNvPr>
          <p:cNvSpPr/>
          <p:nvPr/>
        </p:nvSpPr>
        <p:spPr>
          <a:xfrm>
            <a:off x="3772535" y="4084955"/>
            <a:ext cx="2397125" cy="33591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FDE3387-4F42-42B2-8B71-9AF015923189}"/>
              </a:ext>
            </a:extLst>
          </p:cNvPr>
          <p:cNvSpPr txBox="1"/>
          <p:nvPr/>
        </p:nvSpPr>
        <p:spPr>
          <a:xfrm>
            <a:off x="419735" y="4154805"/>
            <a:ext cx="2397125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클릭 시 </a:t>
            </a:r>
            <a:r>
              <a:rPr lang="en-US" altLang="ko-KR" sz="1100" dirty="0"/>
              <a:t>1:1 </a:t>
            </a:r>
            <a:r>
              <a:rPr lang="ko-KR" altLang="en-US" sz="1100" dirty="0"/>
              <a:t>문의하기 작성 페이지로 이동</a:t>
            </a:r>
            <a:endParaRPr lang="en-US" altLang="ko-KR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4A94E49-9223-45FF-ADE3-BF930B493D0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816860" y="4285615"/>
            <a:ext cx="934720" cy="8445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F63EE0-6AAB-49C6-B670-26A986718974}"/>
              </a:ext>
            </a:extLst>
          </p:cNvPr>
          <p:cNvSpPr txBox="1"/>
          <p:nvPr/>
        </p:nvSpPr>
        <p:spPr>
          <a:xfrm>
            <a:off x="7029450" y="4574540"/>
            <a:ext cx="2092325" cy="738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 상품의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리뷰 게시글 목록을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보여준다</a:t>
            </a:r>
            <a:endParaRPr lang="en-US" altLang="ko-KR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95162B0-D2E9-4CC5-B711-80F62C6465F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99045" y="4021455"/>
            <a:ext cx="476250" cy="55308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567D573-616E-411B-8F9B-BA04A83D2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9" t="16871" r="34919" b="51014"/>
          <a:stretch/>
        </p:blipFill>
        <p:spPr>
          <a:xfrm>
            <a:off x="204470" y="1358900"/>
            <a:ext cx="6158865" cy="46412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840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 담기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655435" y="4915535"/>
            <a:ext cx="2598420" cy="46164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장바구니에 담겨지면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575300" y="5146675"/>
            <a:ext cx="1080135" cy="43434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678680" y="5400040"/>
            <a:ext cx="896620" cy="36195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317240" y="1325880"/>
            <a:ext cx="2598420" cy="6464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장바구니담기</a:t>
            </a:r>
            <a:r>
              <a:rPr lang="ko-KR" altLang="en-US" sz="1200" dirty="0"/>
              <a:t>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6B0C337-FBEC-4641-9BD5-B4FC335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85" y="5467350"/>
            <a:ext cx="3394075" cy="9372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3317100-7C10-4FAC-A4B6-00D33DAECA07}"/>
              </a:ext>
            </a:extLst>
          </p:cNvPr>
          <p:cNvSpPr/>
          <p:nvPr/>
        </p:nvSpPr>
        <p:spPr>
          <a:xfrm flipV="1">
            <a:off x="6066155" y="5467350"/>
            <a:ext cx="3545840" cy="97980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430010" y="2566670"/>
            <a:ext cx="3113405" cy="831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장바구니 담기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CBA0E01-A5C9-465D-A3A3-CF95346E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55690" y="1304290"/>
            <a:ext cx="3499485" cy="97980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7853126-E32A-43E6-BEA6-86D2AF59B68F}"/>
              </a:ext>
            </a:extLst>
          </p:cNvPr>
          <p:cNvSpPr/>
          <p:nvPr/>
        </p:nvSpPr>
        <p:spPr>
          <a:xfrm flipV="1">
            <a:off x="6109970" y="1325880"/>
            <a:ext cx="3545840" cy="97980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3BA64577-2F2E-44B5-9F7F-5BE2C7379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84240" y="3515360"/>
            <a:ext cx="3710940" cy="10236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CBB81BB-1BAC-4C3E-B6F1-2FCDAEE4A6A0}"/>
              </a:ext>
            </a:extLst>
          </p:cNvPr>
          <p:cNvSpPr/>
          <p:nvPr/>
        </p:nvSpPr>
        <p:spPr>
          <a:xfrm flipV="1">
            <a:off x="6026785" y="3580130"/>
            <a:ext cx="3632200" cy="9740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7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5C7D3E-2BC1-4B2B-994F-FD782A99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276350"/>
            <a:ext cx="6978015" cy="430593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9305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바로 구매하기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516370" y="5581650"/>
            <a:ext cx="2823210" cy="46164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주문 결제페이지로 </a:t>
            </a:r>
            <a:r>
              <a:rPr lang="ko-KR" altLang="en-US" sz="1200" dirty="0"/>
              <a:t>이동한다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 flipV="1">
            <a:off x="4855845" y="4688840"/>
            <a:ext cx="1659890" cy="11239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145915" y="4538980"/>
            <a:ext cx="709930" cy="29972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283585" y="1588770"/>
            <a:ext cx="2598420" cy="6464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353810" y="2889885"/>
            <a:ext cx="3113405" cy="831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FB5C9E1-7CF3-4AA1-9357-22E98DB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13145" y="1588770"/>
            <a:ext cx="3499485" cy="9798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55AB0F-74F0-4B2D-9C72-E046DB2B9F08}"/>
              </a:ext>
            </a:extLst>
          </p:cNvPr>
          <p:cNvSpPr/>
          <p:nvPr/>
        </p:nvSpPr>
        <p:spPr>
          <a:xfrm flipV="1">
            <a:off x="6067425" y="1610360"/>
            <a:ext cx="3545840" cy="97980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8F5F8E5-C5CC-4B0C-9FBB-20870E71B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41060" y="3799840"/>
            <a:ext cx="3710940" cy="10236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C50076F-E8E5-4668-BD1E-AA366DF5F4F3}"/>
              </a:ext>
            </a:extLst>
          </p:cNvPr>
          <p:cNvSpPr/>
          <p:nvPr/>
        </p:nvSpPr>
        <p:spPr>
          <a:xfrm flipV="1">
            <a:off x="5984240" y="3864610"/>
            <a:ext cx="3632200" cy="9740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5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36334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 bwMode="auto">
          <a:xfrm>
            <a:off x="247015" y="1439545"/>
            <a:ext cx="944943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2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5" y="1103630"/>
            <a:ext cx="7418705" cy="52908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114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415" y="1103630"/>
            <a:ext cx="360680" cy="14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965" y="1096645"/>
            <a:ext cx="541655" cy="1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34B1A4-DC63-4309-A52B-9B65F5D5C5BA}"/>
              </a:ext>
            </a:extLst>
          </p:cNvPr>
          <p:cNvSpPr txBox="1"/>
          <p:nvPr/>
        </p:nvSpPr>
        <p:spPr>
          <a:xfrm>
            <a:off x="761365" y="2908300"/>
            <a:ext cx="892175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전체 선택</a:t>
            </a:r>
            <a:endParaRPr lang="en-US" altLang="ko-KR" sz="1100" dirty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0CBFE829-E838-4B62-AD7C-08897BFBA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53540" y="3039110"/>
            <a:ext cx="785495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CD1BC2F-2429-48E4-BB49-D1A9567483F1}"/>
              </a:ext>
            </a:extLst>
          </p:cNvPr>
          <p:cNvSpPr txBox="1"/>
          <p:nvPr/>
        </p:nvSpPr>
        <p:spPr>
          <a:xfrm>
            <a:off x="7803515" y="3214370"/>
            <a:ext cx="892175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 삭제</a:t>
            </a:r>
            <a:endParaRPr lang="en-US" altLang="ko-KR" sz="1100" dirty="0"/>
          </a:p>
        </p:txBody>
      </p:sp>
      <p:cxnSp>
        <p:nvCxnSpPr>
          <p:cNvPr id="22" name="Straight Arrow Connector 19">
            <a:extLst>
              <a:ext uri="{FF2B5EF4-FFF2-40B4-BE49-F238E27FC236}">
                <a16:creationId xmlns:a16="http://schemas.microsoft.com/office/drawing/2014/main" xmlns="" id="{EF3793E2-FE71-4B75-A975-9D4235EAB9E7}"/>
              </a:ext>
            </a:extLst>
          </p:cNvPr>
          <p:cNvCxnSpPr>
            <a:cxnSpLocks/>
          </p:cNvCxnSpPr>
          <p:nvPr/>
        </p:nvCxnSpPr>
        <p:spPr>
          <a:xfrm flipH="1">
            <a:off x="7155815" y="3332480"/>
            <a:ext cx="64643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C271AF0-8239-43DD-8778-96209C3D26AD}"/>
              </a:ext>
            </a:extLst>
          </p:cNvPr>
          <p:cNvSpPr txBox="1"/>
          <p:nvPr/>
        </p:nvSpPr>
        <p:spPr>
          <a:xfrm>
            <a:off x="5713095" y="2233930"/>
            <a:ext cx="1146175" cy="6000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상품의 </a:t>
            </a:r>
            <a:r>
              <a:rPr lang="ko-KR" altLang="en-US" sz="1100" dirty="0"/>
              <a:t>재고 수량보다 많게 변경 할 수 없다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322AAE49-FDE7-4CF4-8CF7-928C9ABD6532}"/>
              </a:ext>
            </a:extLst>
          </p:cNvPr>
          <p:cNvCxnSpPr>
            <a:cxnSpLocks/>
          </p:cNvCxnSpPr>
          <p:nvPr/>
        </p:nvCxnSpPr>
        <p:spPr>
          <a:xfrm>
            <a:off x="6021070" y="2834005"/>
            <a:ext cx="0" cy="41465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4C1118B-4AA6-4C94-8174-0020C8C0C611}"/>
              </a:ext>
            </a:extLst>
          </p:cNvPr>
          <p:cNvSpPr txBox="1"/>
          <p:nvPr/>
        </p:nvSpPr>
        <p:spPr>
          <a:xfrm>
            <a:off x="5314950" y="4675505"/>
            <a:ext cx="1263650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Check box</a:t>
            </a:r>
            <a:r>
              <a:rPr lang="ko-KR" altLang="en-US" sz="1100" dirty="0"/>
              <a:t>에 선택된 상품만 삭제</a:t>
            </a:r>
            <a:endParaRPr lang="en-US" altLang="ko-KR" sz="1100" dirty="0"/>
          </a:p>
        </p:txBody>
      </p:sp>
      <p:cxnSp>
        <p:nvCxnSpPr>
          <p:cNvPr id="44" name="Straight Arrow Connector 19">
            <a:extLst>
              <a:ext uri="{FF2B5EF4-FFF2-40B4-BE49-F238E27FC236}">
                <a16:creationId xmlns:a16="http://schemas.microsoft.com/office/drawing/2014/main" xmlns="" id="{8F6FF914-E3E7-4F24-8ABF-355138AE21BD}"/>
              </a:ext>
            </a:extLst>
          </p:cNvPr>
          <p:cNvCxnSpPr>
            <a:cxnSpLocks/>
          </p:cNvCxnSpPr>
          <p:nvPr/>
        </p:nvCxnSpPr>
        <p:spPr>
          <a:xfrm flipH="1" flipV="1">
            <a:off x="5352415" y="4394835"/>
            <a:ext cx="231140" cy="28067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BC7A3F4-4438-4AE8-AEB2-FE2E426C5A7F}"/>
              </a:ext>
            </a:extLst>
          </p:cNvPr>
          <p:cNvSpPr txBox="1"/>
          <p:nvPr/>
        </p:nvSpPr>
        <p:spPr>
          <a:xfrm>
            <a:off x="149225" y="3963670"/>
            <a:ext cx="2889250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총 상품가격 </a:t>
            </a:r>
            <a:r>
              <a:rPr lang="en-US" altLang="ko-KR" sz="1100" dirty="0"/>
              <a:t>+ </a:t>
            </a:r>
            <a:r>
              <a:rPr lang="ko-KR" altLang="en-US" sz="1100" dirty="0"/>
              <a:t>배송비 </a:t>
            </a:r>
            <a:r>
              <a:rPr lang="en-US" altLang="ko-KR" sz="1100" dirty="0"/>
              <a:t>= </a:t>
            </a:r>
            <a:r>
              <a:rPr lang="ko-KR" altLang="en-US" sz="1100" dirty="0"/>
              <a:t>총 주문금액이 상품 수량 변경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추가에 따라서 변경된다</a:t>
            </a:r>
            <a:r>
              <a:rPr lang="en-US" altLang="ko-KR" sz="1100" dirty="0"/>
              <a:t>.</a:t>
            </a:r>
          </a:p>
        </p:txBody>
      </p:sp>
      <p:cxnSp>
        <p:nvCxnSpPr>
          <p:cNvPr id="49" name="Straight Arrow Connector 19">
            <a:extLst>
              <a:ext uri="{FF2B5EF4-FFF2-40B4-BE49-F238E27FC236}">
                <a16:creationId xmlns:a16="http://schemas.microsoft.com/office/drawing/2014/main" xmlns="" id="{A6590BC4-7BA9-4D7E-B5D7-71BDB026BCB9}"/>
              </a:ext>
            </a:extLst>
          </p:cNvPr>
          <p:cNvCxnSpPr>
            <a:cxnSpLocks/>
          </p:cNvCxnSpPr>
          <p:nvPr/>
        </p:nvCxnSpPr>
        <p:spPr>
          <a:xfrm>
            <a:off x="3036570" y="4133215"/>
            <a:ext cx="40259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4C87400-3DC1-4025-8603-758EE5505AC7}"/>
              </a:ext>
            </a:extLst>
          </p:cNvPr>
          <p:cNvSpPr/>
          <p:nvPr/>
        </p:nvSpPr>
        <p:spPr>
          <a:xfrm>
            <a:off x="2475865" y="2935605"/>
            <a:ext cx="221615" cy="22606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961EA1A-A754-4C6C-9B04-B02824D4639A}"/>
              </a:ext>
            </a:extLst>
          </p:cNvPr>
          <p:cNvSpPr/>
          <p:nvPr/>
        </p:nvSpPr>
        <p:spPr>
          <a:xfrm>
            <a:off x="3439795" y="4041775"/>
            <a:ext cx="2808605" cy="20002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4E49E4C-FF62-41BA-A840-9930B254F2AC}"/>
              </a:ext>
            </a:extLst>
          </p:cNvPr>
          <p:cNvSpPr/>
          <p:nvPr/>
        </p:nvSpPr>
        <p:spPr>
          <a:xfrm>
            <a:off x="2455545" y="2927350"/>
            <a:ext cx="265430" cy="22098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B66DC06-2786-40E9-9746-41BE44F60D3F}"/>
              </a:ext>
            </a:extLst>
          </p:cNvPr>
          <p:cNvSpPr/>
          <p:nvPr/>
        </p:nvSpPr>
        <p:spPr>
          <a:xfrm>
            <a:off x="6901815" y="3234690"/>
            <a:ext cx="265430" cy="22098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4DD2121-CB52-487E-B4C3-B05A56205585}"/>
              </a:ext>
            </a:extLst>
          </p:cNvPr>
          <p:cNvSpPr/>
          <p:nvPr/>
        </p:nvSpPr>
        <p:spPr>
          <a:xfrm>
            <a:off x="5848985" y="3234690"/>
            <a:ext cx="265430" cy="22098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5" y="1103630"/>
            <a:ext cx="7418705" cy="52908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44004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415" y="1103630"/>
            <a:ext cx="360680" cy="14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965" y="1096645"/>
            <a:ext cx="541655" cy="1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cxnSp>
        <p:nvCxnSpPr>
          <p:cNvPr id="70" name="Straight Arrow Connector 19">
            <a:extLst>
              <a:ext uri="{FF2B5EF4-FFF2-40B4-BE49-F238E27FC236}">
                <a16:creationId xmlns:a16="http://schemas.microsoft.com/office/drawing/2014/main" xmlns="" id="{4D1FFDDC-4A9D-42C4-8FD6-4979C2BD6094}"/>
              </a:ext>
            </a:extLst>
          </p:cNvPr>
          <p:cNvCxnSpPr>
            <a:cxnSpLocks/>
          </p:cNvCxnSpPr>
          <p:nvPr/>
        </p:nvCxnSpPr>
        <p:spPr>
          <a:xfrm>
            <a:off x="4499610" y="3833495"/>
            <a:ext cx="0" cy="4508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E6266C61-E6E8-478D-8A3B-4243E363B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637" r="38270" b="86606"/>
          <a:stretch/>
        </p:blipFill>
        <p:spPr>
          <a:xfrm>
            <a:off x="5748020" y="3901440"/>
            <a:ext cx="3431540" cy="984885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758A-72AD-4401-A8F7-3C3BE314EE99}"/>
              </a:ext>
            </a:extLst>
          </p:cNvPr>
          <p:cNvSpPr/>
          <p:nvPr/>
        </p:nvSpPr>
        <p:spPr>
          <a:xfrm>
            <a:off x="4238625" y="4274820"/>
            <a:ext cx="551815" cy="22098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FC9A6E-7FD6-463A-BF02-43515B6B124B}"/>
              </a:ext>
            </a:extLst>
          </p:cNvPr>
          <p:cNvSpPr txBox="1"/>
          <p:nvPr/>
        </p:nvSpPr>
        <p:spPr>
          <a:xfrm>
            <a:off x="5721350" y="2995930"/>
            <a:ext cx="2139315" cy="431165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장바구니에 담긴 상품 이 없는데 </a:t>
            </a:r>
            <a:r>
              <a:rPr lang="en-US" altLang="ko-KR" sz="1100" dirty="0"/>
              <a:t>[</a:t>
            </a:r>
            <a:r>
              <a:rPr lang="ko-KR" altLang="en-US" sz="1100" dirty="0"/>
              <a:t>상품 주문하기</a:t>
            </a:r>
            <a:r>
              <a:rPr lang="en-US" altLang="ko-KR" sz="1100" dirty="0"/>
              <a:t>] </a:t>
            </a:r>
            <a:r>
              <a:rPr lang="ko-KR" altLang="en-US" sz="1100" dirty="0"/>
              <a:t>버튼 클릭 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E1F3018-5182-4922-8995-19F2B501C73E}"/>
              </a:ext>
            </a:extLst>
          </p:cNvPr>
          <p:cNvSpPr txBox="1"/>
          <p:nvPr/>
        </p:nvSpPr>
        <p:spPr>
          <a:xfrm>
            <a:off x="3655695" y="3554095"/>
            <a:ext cx="1688465" cy="26162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주문 페이지로 이동</a:t>
            </a:r>
          </a:p>
        </p:txBody>
      </p:sp>
      <p:cxnSp>
        <p:nvCxnSpPr>
          <p:cNvPr id="35" name="Straight Arrow Connector 19">
            <a:extLst>
              <a:ext uri="{FF2B5EF4-FFF2-40B4-BE49-F238E27FC236}">
                <a16:creationId xmlns:a16="http://schemas.microsoft.com/office/drawing/2014/main" xmlns="" id="{CFA85A2F-FE24-4DD2-BDA5-4C00B721DFAE}"/>
              </a:ext>
            </a:extLst>
          </p:cNvPr>
          <p:cNvCxnSpPr>
            <a:cxnSpLocks/>
          </p:cNvCxnSpPr>
          <p:nvPr/>
        </p:nvCxnSpPr>
        <p:spPr>
          <a:xfrm>
            <a:off x="6708775" y="3415030"/>
            <a:ext cx="0" cy="4508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8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7E1567-C22B-4536-87A5-6799E88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1075690"/>
            <a:ext cx="7364095" cy="57823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51459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결제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687945" y="3774440"/>
            <a:ext cx="56896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C18DB7-5BEA-4AD7-9244-6AE151D2A3CA}"/>
              </a:ext>
            </a:extLst>
          </p:cNvPr>
          <p:cNvSpPr txBox="1"/>
          <p:nvPr/>
        </p:nvSpPr>
        <p:spPr>
          <a:xfrm>
            <a:off x="289560" y="2327910"/>
            <a:ext cx="1578610" cy="14465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체크박스에 체크하면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된 회원의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정보가 불러와진다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다시 체크하면 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모든 정보가 사라지고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빈칸이 된다</a:t>
            </a:r>
            <a:endParaRPr lang="en-US" altLang="ko-KR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D70C797-918F-4DCE-B0EA-4F30505A10D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68170" y="3000375"/>
            <a:ext cx="377825" cy="508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8256905" y="3636010"/>
            <a:ext cx="1224915" cy="2768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배송 정보</a:t>
            </a:r>
            <a:endParaRPr lang="en-US" altLang="ko-K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3BC10B-3055-46F4-980D-BD33C85AEBD7}"/>
              </a:ext>
            </a:extLst>
          </p:cNvPr>
          <p:cNvSpPr/>
          <p:nvPr/>
        </p:nvSpPr>
        <p:spPr>
          <a:xfrm>
            <a:off x="2234565" y="2874010"/>
            <a:ext cx="1299210" cy="25082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196465" y="5611495"/>
            <a:ext cx="236220" cy="1079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525" y="5288280"/>
            <a:ext cx="1678940" cy="6464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최종 결제금액 </a:t>
            </a:r>
            <a:r>
              <a:rPr lang="en-US" altLang="ko-KR" sz="1200" dirty="0"/>
              <a:t>= </a:t>
            </a:r>
          </a:p>
          <a:p>
            <a:pPr algn="ctr"/>
            <a:r>
              <a:rPr lang="ko-KR" altLang="en-US" sz="1200" dirty="0"/>
              <a:t>배송비 </a:t>
            </a:r>
            <a:r>
              <a:rPr lang="en-US" altLang="ko-KR" sz="1200" dirty="0"/>
              <a:t>+ </a:t>
            </a:r>
            <a:r>
              <a:rPr lang="ko-KR" altLang="en-US" sz="1200" dirty="0"/>
              <a:t>총상품금액 </a:t>
            </a:r>
            <a:endParaRPr lang="en-US" altLang="ko-KR" sz="1200" dirty="0"/>
          </a:p>
          <a:p>
            <a:pPr algn="ctr"/>
            <a:r>
              <a:rPr lang="en-US" altLang="ko-KR" sz="1200" dirty="0"/>
              <a:t>- </a:t>
            </a:r>
            <a:r>
              <a:rPr lang="ko-KR" altLang="en-US" sz="1200" dirty="0" err="1"/>
              <a:t>사용마일리지</a:t>
            </a:r>
            <a:endParaRPr lang="en-US" altLang="ko-KR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7C75A2-A855-47E1-8425-8C9C77C33991}"/>
              </a:ext>
            </a:extLst>
          </p:cNvPr>
          <p:cNvSpPr/>
          <p:nvPr/>
        </p:nvSpPr>
        <p:spPr>
          <a:xfrm>
            <a:off x="4376420" y="6445250"/>
            <a:ext cx="640080" cy="29273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8E177075-C284-4B85-A835-91222F60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8753" b="12690"/>
          <a:stretch/>
        </p:blipFill>
        <p:spPr>
          <a:xfrm>
            <a:off x="6010275" y="5734685"/>
            <a:ext cx="3368675" cy="914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E8C8490-8523-4A1F-B9C9-9474FE78FAF4}"/>
              </a:ext>
            </a:extLst>
          </p:cNvPr>
          <p:cNvSpPr/>
          <p:nvPr/>
        </p:nvSpPr>
        <p:spPr>
          <a:xfrm>
            <a:off x="6010275" y="5754370"/>
            <a:ext cx="3378200" cy="91440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08B43CA8-1FF6-42BE-B200-EF7E5CBCEA32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flipH="1">
            <a:off x="5017135" y="6211570"/>
            <a:ext cx="993140" cy="38036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525" y="4235450"/>
            <a:ext cx="1678940" cy="6464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잔여마일리지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1000</a:t>
            </a:r>
            <a:r>
              <a:rPr lang="ko-KR" altLang="en-US" sz="1200" dirty="0" smtClean="0"/>
              <a:t> 이상일 경우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 가능</a:t>
            </a:r>
            <a:endParaRPr lang="en-US" altLang="ko-KR" sz="1200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196465" y="4558665"/>
            <a:ext cx="1105535" cy="72961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7687945" y="4563110"/>
            <a:ext cx="2177415" cy="8312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사용할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입력 후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사용하기 버튼 클릭 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사용한 </a:t>
            </a:r>
            <a:r>
              <a:rPr lang="ko-KR" altLang="en-US" sz="1200" dirty="0" err="1" smtClean="0"/>
              <a:t>마일리지만큼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최종 결제금액 차감됨</a:t>
            </a:r>
            <a:endParaRPr lang="en-US" altLang="ko-KR" sz="1200" dirty="0"/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748145" y="4978400"/>
            <a:ext cx="940435" cy="41529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" y="1427480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6146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31890" y="3829685"/>
            <a:ext cx="331470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배송 완료 시</a:t>
            </a:r>
            <a:endParaRPr lang="en-US" altLang="ko-KR" dirty="0"/>
          </a:p>
          <a:p>
            <a:pPr algn="ctr"/>
            <a:r>
              <a:rPr lang="ko-KR" altLang="en-US" dirty="0"/>
              <a:t>사용자는 </a:t>
            </a:r>
            <a:endParaRPr lang="en-US" altLang="ko-KR" dirty="0"/>
          </a:p>
          <a:p>
            <a:pPr algn="ctr"/>
            <a:r>
              <a:rPr lang="ko-KR" altLang="en-US" dirty="0"/>
              <a:t>반품 또는 구매확정</a:t>
            </a:r>
            <a:r>
              <a:rPr lang="en-US" altLang="ko-KR" dirty="0"/>
              <a:t> </a:t>
            </a:r>
            <a:r>
              <a:rPr lang="ko-KR" altLang="en-US" dirty="0"/>
              <a:t>선택 가능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330" y="3453130"/>
            <a:ext cx="0" cy="34163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317240" y="4106545"/>
            <a:ext cx="2348230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개씩 기본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4935855" y="3660775"/>
            <a:ext cx="0" cy="4457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946275"/>
            <a:ext cx="85915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078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주문취소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1962785"/>
            <a:ext cx="3349625" cy="79438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7423150" y="2360295"/>
            <a:ext cx="641350" cy="94678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56660" y="1392555"/>
            <a:ext cx="420624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취소 클릭 시 취소</a:t>
            </a:r>
            <a:r>
              <a:rPr lang="en-US" altLang="ko-KR" dirty="0"/>
              <a:t> </a:t>
            </a:r>
            <a:r>
              <a:rPr lang="ko-KR" altLang="en-US" dirty="0"/>
              <a:t>알림 창 생성</a:t>
            </a:r>
            <a:endParaRPr lang="en-US" altLang="ko-KR" dirty="0"/>
          </a:p>
          <a:p>
            <a:pPr algn="ctr"/>
            <a:r>
              <a:rPr lang="ko-KR" altLang="en-US" dirty="0"/>
              <a:t>확인 버튼 클릭 시 주문취소 완료 알림 창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45" y="4957445"/>
            <a:ext cx="3641725" cy="11430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4098" idx="3"/>
          </p:cNvCxnSpPr>
          <p:nvPr/>
        </p:nvCxnSpPr>
        <p:spPr>
          <a:xfrm flipV="1">
            <a:off x="5894070" y="2763520"/>
            <a:ext cx="636905" cy="276542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" y="1628140"/>
            <a:ext cx="75914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4274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300470" y="3767455"/>
            <a:ext cx="2954020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 선택 시 알림 창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7762875" y="3049270"/>
            <a:ext cx="13970" cy="71818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55" y="4090670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75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91405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5110"/>
            <a:ext cx="92964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90182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29300" y="4337685"/>
            <a:ext cx="377190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처리가 완료 되었다는 창이 뜨고 반품 처리가 완료된 것을 확인 할 수 있다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7715250" y="3238500"/>
            <a:ext cx="0" cy="109918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8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" y="1681480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1563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8935" y="4697095"/>
            <a:ext cx="4107815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주문번호 아래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[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상세보기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]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클릭하면 해당 주문에 대한 상세내역 페이지로 이동 </a:t>
            </a:r>
            <a:endParaRPr lang="ko-KR" altLang="en-US" dirty="0"/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2689860" y="3441700"/>
            <a:ext cx="0" cy="12553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003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70" y="1146175"/>
            <a:ext cx="62960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0800000" flipV="1">
            <a:off x="4686300" y="5468620"/>
            <a:ext cx="889000" cy="500380"/>
          </a:xfrm>
          <a:prstGeom prst="bentConnector3">
            <a:avLst>
              <a:gd name="adj1" fmla="val 10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0" y="5191760"/>
            <a:ext cx="3200400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구매확정 된 상품은 주문 취소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0" y="4290060"/>
            <a:ext cx="271780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전체내역보기 클릭 시 </a:t>
            </a:r>
            <a:endParaRPr lang="en-US" altLang="ko-KR" dirty="0"/>
          </a:p>
          <a:p>
            <a:pPr algn="ctr"/>
            <a:r>
              <a:rPr lang="ko-KR" altLang="en-US" dirty="0"/>
              <a:t>주문내역페이지로 이동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5400000">
            <a:off x="4652010" y="5045710"/>
            <a:ext cx="1402080" cy="444500"/>
          </a:xfrm>
          <a:prstGeom prst="bentConnector3">
            <a:avLst>
              <a:gd name="adj1" fmla="val 17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876425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2071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93205" y="4137025"/>
            <a:ext cx="295402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구매확정 </a:t>
            </a:r>
            <a:r>
              <a:rPr lang="ko-KR" altLang="en-US" dirty="0" err="1"/>
              <a:t>클릭시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/>
              <a:t>구매확정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330" y="3453130"/>
            <a:ext cx="0" cy="6838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280" y="4690745"/>
            <a:ext cx="3752850" cy="11715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9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35572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" b="1449"/>
          <a:stretch/>
        </p:blipFill>
        <p:spPr bwMode="auto">
          <a:xfrm>
            <a:off x="284480" y="2129790"/>
            <a:ext cx="937450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876425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88658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40" y="1605280"/>
            <a:ext cx="3800475" cy="10191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124" idx="3"/>
          </p:cNvCxnSpPr>
          <p:nvPr/>
        </p:nvCxnSpPr>
        <p:spPr>
          <a:xfrm>
            <a:off x="8070215" y="2114550"/>
            <a:ext cx="883285" cy="97155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4715510"/>
            <a:ext cx="837755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167755" y="3949065"/>
            <a:ext cx="2785745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적립된 내역을 확인 할 수 있다</a:t>
            </a:r>
            <a:endParaRPr lang="ko-KR" altLang="en-US" dirty="0"/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7104380" y="4274185"/>
            <a:ext cx="0" cy="4419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130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" y="1635125"/>
            <a:ext cx="8330565" cy="281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꺾인 연결선 68"/>
          <p:cNvCxnSpPr/>
          <p:nvPr/>
        </p:nvCxnSpPr>
        <p:spPr>
          <a:xfrm rot="16200000" flipV="1">
            <a:off x="7498080" y="4016375"/>
            <a:ext cx="1549400" cy="431165"/>
          </a:xfrm>
          <a:prstGeom prst="bentConnector3">
            <a:avLst>
              <a:gd name="adj1" fmla="val 9979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86145" y="4636770"/>
            <a:ext cx="3482975" cy="147764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 해당 상품에 대한 구매확정 클릭 후</a:t>
            </a:r>
            <a:endParaRPr lang="en-US" altLang="ko-KR" dirty="0"/>
          </a:p>
          <a:p>
            <a:pPr algn="ctr"/>
            <a:r>
              <a:rPr lang="ko-KR" altLang="en-US" dirty="0"/>
              <a:t>배송현황 변경과 동시에 </a:t>
            </a:r>
            <a:endParaRPr lang="en-US" altLang="ko-KR" dirty="0"/>
          </a:p>
          <a:p>
            <a:pPr algn="ctr"/>
            <a:r>
              <a:rPr lang="ko-KR" altLang="en-US" dirty="0"/>
              <a:t>리뷰작성 버튼 생성이 생성 되며</a:t>
            </a:r>
            <a:endParaRPr lang="en-US" altLang="ko-KR" dirty="0"/>
          </a:p>
          <a:p>
            <a:pPr algn="ctr"/>
            <a:r>
              <a:rPr lang="ko-KR" altLang="en-US" dirty="0"/>
              <a:t>리뷰작성 버튼 클릭 시 </a:t>
            </a:r>
            <a:endParaRPr lang="en-US" altLang="ko-KR" dirty="0"/>
          </a:p>
          <a:p>
            <a:pPr algn="ctr"/>
            <a:r>
              <a:rPr lang="ko-KR" altLang="en-US" dirty="0"/>
              <a:t>작성 페이지로 이동하게 된다</a:t>
            </a:r>
          </a:p>
        </p:txBody>
      </p:sp>
    </p:spTree>
    <p:extLst>
      <p:ext uri="{BB962C8B-B14F-4D97-AF65-F5344CB8AC3E}">
        <p14:creationId xmlns:p14="http://schemas.microsoft.com/office/powerpoint/2010/main" val="325243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1551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1835150"/>
            <a:ext cx="6403340" cy="335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87315" y="1259205"/>
            <a:ext cx="281178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상품에 대한 평점을 </a:t>
            </a:r>
            <a:r>
              <a:rPr lang="en-US" altLang="ko-KR" dirty="0"/>
              <a:t>0~5</a:t>
            </a:r>
            <a:r>
              <a:rPr lang="ko-KR" altLang="en-US" dirty="0"/>
              <a:t>점 으로 </a:t>
            </a:r>
            <a:r>
              <a:rPr lang="en-US" altLang="ko-KR" dirty="0"/>
              <a:t>1</a:t>
            </a:r>
            <a:r>
              <a:rPr lang="ko-KR" altLang="en-US" dirty="0"/>
              <a:t>점 간격으로 매길 수 있다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89965" y="1493520"/>
            <a:ext cx="1610995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상품명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592580" y="5456555"/>
            <a:ext cx="1534160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파일 첨부 기능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661535" y="5842000"/>
            <a:ext cx="314071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제목과 내용을 입력하지 않고 등록 버튼 클릭 시 유효성 검사</a:t>
            </a:r>
          </a:p>
        </p:txBody>
      </p:sp>
      <p:cxnSp>
        <p:nvCxnSpPr>
          <p:cNvPr id="49" name="꺾인 연결선 48"/>
          <p:cNvCxnSpPr/>
          <p:nvPr/>
        </p:nvCxnSpPr>
        <p:spPr>
          <a:xfrm>
            <a:off x="1482725" y="1835150"/>
            <a:ext cx="1462405" cy="1102995"/>
          </a:xfrm>
          <a:prstGeom prst="bentConnector3">
            <a:avLst>
              <a:gd name="adj1" fmla="val -92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54090" y="5179695"/>
            <a:ext cx="3079115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취소버튼 클릭 시 리뷰 게시판 목록으로 이동</a:t>
            </a:r>
            <a:endParaRPr lang="ko-KR" altLang="en-US" dirty="0"/>
          </a:p>
        </p:txBody>
      </p:sp>
      <p:cxnSp>
        <p:nvCxnSpPr>
          <p:cNvPr id="62" name="꺾인 연결선 61"/>
          <p:cNvCxnSpPr>
            <a:stCxn id="29" idx="1"/>
          </p:cNvCxnSpPr>
          <p:nvPr/>
        </p:nvCxnSpPr>
        <p:spPr>
          <a:xfrm rot="10800000">
            <a:off x="4432300" y="5089525"/>
            <a:ext cx="229235" cy="102933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9" idx="2"/>
          </p:cNvCxnSpPr>
          <p:nvPr/>
        </p:nvCxnSpPr>
        <p:spPr>
          <a:xfrm rot="5400000">
            <a:off x="4574540" y="1509395"/>
            <a:ext cx="1714500" cy="232283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</p:cNvCxnSpPr>
          <p:nvPr/>
        </p:nvCxnSpPr>
        <p:spPr>
          <a:xfrm flipV="1">
            <a:off x="3126105" y="4673600"/>
            <a:ext cx="100330" cy="94488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endCxn id="1026" idx="2"/>
          </p:cNvCxnSpPr>
          <p:nvPr/>
        </p:nvCxnSpPr>
        <p:spPr>
          <a:xfrm rot="10800000">
            <a:off x="4705350" y="5188585"/>
            <a:ext cx="1348740" cy="26860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91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87045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" y="1657350"/>
            <a:ext cx="696087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402330"/>
            <a:ext cx="1335405" cy="25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0" y="3703955"/>
            <a:ext cx="4881880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1460500"/>
            <a:ext cx="4052570" cy="40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5462270"/>
            <a:ext cx="3538220" cy="7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5498465"/>
            <a:ext cx="4338955" cy="7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27050" y="2510155"/>
            <a:ext cx="2018030" cy="7848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유효성 검사에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맞지 않을 경우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창을 띄운다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673100" y="4298950"/>
            <a:ext cx="20066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3"/>
          </p:cNvCxnSpPr>
          <p:nvPr/>
        </p:nvCxnSpPr>
        <p:spPr>
          <a:xfrm>
            <a:off x="2545080" y="2902585"/>
            <a:ext cx="3195320" cy="2253615"/>
          </a:xfrm>
          <a:prstGeom prst="bentConnector3">
            <a:avLst>
              <a:gd name="adj1" fmla="val 10008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87045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" y="1657350"/>
            <a:ext cx="696087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402330"/>
            <a:ext cx="1335405" cy="25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0" y="3703955"/>
            <a:ext cx="4881880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4902200"/>
            <a:ext cx="2933700" cy="8001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2054" idx="3"/>
          </p:cNvCxnSpPr>
          <p:nvPr/>
        </p:nvCxnSpPr>
        <p:spPr>
          <a:xfrm flipV="1">
            <a:off x="3156585" y="5054600"/>
            <a:ext cx="434340" cy="24765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27660" y="5746115"/>
            <a:ext cx="2689225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등록 버튼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성공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1460500"/>
            <a:ext cx="4052570" cy="40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3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9183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리뷰 작성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1871980"/>
            <a:ext cx="9229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69990" y="4709160"/>
            <a:ext cx="297434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한  상품은  배송현황에 리뷰 작성 완료라고 나타남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301865" y="3866515"/>
            <a:ext cx="0" cy="815340"/>
          </a:xfrm>
          <a:prstGeom prst="line">
            <a:avLst/>
          </a:prstGeom>
          <a:ln w="3810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01865" y="3866515"/>
            <a:ext cx="300355" cy="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65225"/>
            <a:ext cx="9782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439674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777230" y="2627630"/>
            <a:ext cx="3121025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후 적립금이 추가로 적립 된 것을 확인할 수 있다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337425" y="1437005"/>
            <a:ext cx="0" cy="119062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" y="1183640"/>
            <a:ext cx="9170670" cy="5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6471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1473835" y="2386965"/>
            <a:ext cx="8255" cy="19157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0" y="190690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글제목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리뷰 상세 보기 페이지로 이동 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04357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5323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" y="2381250"/>
            <a:ext cx="8105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>
            <a:off x="1746250" y="1833245"/>
            <a:ext cx="946785" cy="5588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130935" y="1477645"/>
            <a:ext cx="1970405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검색기능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616450"/>
            <a:ext cx="7696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4188460" y="4181475"/>
            <a:ext cx="1673860" cy="434975"/>
          </a:xfrm>
          <a:prstGeom prst="bentConnector3">
            <a:avLst>
              <a:gd name="adj1" fmla="val 10007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62320" y="4052570"/>
            <a:ext cx="1970405" cy="32321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제목으로 </a:t>
            </a:r>
            <a:r>
              <a:rPr lang="ko-KR" altLang="en-US" dirty="0"/>
              <a:t>검색 </a:t>
            </a:r>
          </a:p>
        </p:txBody>
      </p:sp>
    </p:spTree>
    <p:extLst>
      <p:ext uri="{BB962C8B-B14F-4D97-AF65-F5344CB8AC3E}">
        <p14:creationId xmlns:p14="http://schemas.microsoft.com/office/powerpoint/2010/main" val="22713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554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1259205"/>
            <a:ext cx="8699500" cy="4944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7045960" y="2921000"/>
            <a:ext cx="2425700" cy="738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필수 입력 후 문의 하기 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  로 이동</a:t>
            </a:r>
            <a:endParaRPr lang="en-US" altLang="ko-KR" sz="1400" dirty="0" smtClean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166745" y="4208145"/>
            <a:ext cx="1571625" cy="2857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857885" y="394652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취소버튼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페이지로 이동</a:t>
            </a:r>
            <a:endParaRPr lang="en-US" altLang="ko-KR" sz="1400" dirty="0" smtClean="0"/>
          </a:p>
        </p:txBody>
      </p: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5547360" y="3659505"/>
            <a:ext cx="1498600" cy="4635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4439285" y="3397885"/>
            <a:ext cx="2607310" cy="2070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58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3260725" cy="53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61645"/>
            <a:ext cx="38620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진교덕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895475"/>
            <a:ext cx="9496425" cy="321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85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40" y="1262380"/>
            <a:ext cx="7546340" cy="4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2910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745" y="6069965"/>
            <a:ext cx="1627505" cy="34353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250" y="6136005"/>
            <a:ext cx="228727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</p:spTree>
    <p:extLst>
      <p:ext uri="{BB962C8B-B14F-4D97-AF65-F5344CB8AC3E}">
        <p14:creationId xmlns:p14="http://schemas.microsoft.com/office/powerpoint/2010/main" val="407106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057275"/>
            <a:ext cx="6860540" cy="437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2910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745" y="5427980"/>
            <a:ext cx="1627505" cy="985520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250" y="6136005"/>
            <a:ext cx="228727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4716145"/>
            <a:ext cx="686054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6050" y="4705350"/>
            <a:ext cx="2287270" cy="5537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6050" y="5643880"/>
            <a:ext cx="2287270" cy="5537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관리자가 작성한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답변출력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13" idx="0"/>
            <a:endCxn id="11" idx="2"/>
          </p:cNvCxnSpPr>
          <p:nvPr/>
        </p:nvCxnSpPr>
        <p:spPr>
          <a:xfrm rot="5400000" flipH="1" flipV="1">
            <a:off x="2367280" y="5451475"/>
            <a:ext cx="384175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6511925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15" y="1355725"/>
            <a:ext cx="7524115" cy="52616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831205" y="2338705"/>
            <a:ext cx="2425700" cy="738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작성 버튼  클릭 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 작성 페이지로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이동합니다</a:t>
            </a:r>
            <a:endParaRPr lang="en-US" altLang="ko-KR" sz="1400" dirty="0" smtClean="0"/>
          </a:p>
        </p:txBody>
      </p:sp>
      <p:cxnSp>
        <p:nvCxnSpPr>
          <p:cNvPr id="18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73520" y="3078480"/>
            <a:ext cx="0" cy="3632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35420" y="3441700"/>
            <a:ext cx="1196975" cy="825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3197225" y="121602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글 상세보기페이지로 이동 합니다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5045710" y="1718310"/>
            <a:ext cx="10160" cy="13652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1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" y="1134745"/>
            <a:ext cx="9558655" cy="5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533273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3232150" y="1863090"/>
            <a:ext cx="123190" cy="8775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799715" y="1493520"/>
            <a:ext cx="2425700" cy="73850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해당 글 작성시 입력한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내용을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읽어와서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화면에 출력 함</a:t>
            </a:r>
            <a:endParaRPr lang="en-US" altLang="ko-KR" sz="1400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388610" y="573341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목록 버튼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글목록</a:t>
            </a:r>
            <a:r>
              <a:rPr lang="ko-KR" altLang="en-US" sz="1400" dirty="0" smtClean="0"/>
              <a:t> 페이지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로 이동합니다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0432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88061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80135"/>
            <a:ext cx="8446135" cy="5429250"/>
          </a:xfrm>
          <a:prstGeom prst="rect">
            <a:avLst/>
          </a:prstGeom>
        </p:spPr>
      </p:pic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2460625" y="3411220"/>
            <a:ext cx="706755" cy="76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5880" y="315277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</a:t>
            </a:r>
            <a:r>
              <a:rPr lang="en-US" altLang="ko-KR" sz="1400" dirty="0" smtClean="0"/>
              <a:t>FAQ </a:t>
            </a:r>
            <a:r>
              <a:rPr lang="ko-KR" altLang="en-US" sz="1400" dirty="0" smtClean="0"/>
              <a:t>상세 페이지로 이동 합니다</a:t>
            </a:r>
            <a:endParaRPr lang="en-US" altLang="ko-KR" sz="14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982595" y="104203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검색은 전체 검색 또는 제목으로 검색 할 수 있습니다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467100" y="1588770"/>
            <a:ext cx="0" cy="102806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296354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90436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1127760"/>
            <a:ext cx="7331710" cy="5730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311900" y="4744085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전체 목록 버튼 클릭 시 글 목록 페이지로 이동 합니다</a:t>
            </a:r>
            <a:endParaRPr lang="en-US" altLang="ko-KR" sz="1400" dirty="0" smtClean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87670" y="5005705"/>
            <a:ext cx="824230" cy="1035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525895" y="3708400"/>
            <a:ext cx="2425700" cy="52324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목록 페이지 에서 데이터를 받아와 보여줍니다</a:t>
            </a:r>
            <a:endParaRPr lang="en-US" altLang="ko-KR" sz="1400" dirty="0" smtClean="0"/>
          </a:p>
        </p:txBody>
      </p: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5551805" y="4088765"/>
            <a:ext cx="974090" cy="19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422465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70535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ADD1BF-0829-4A1C-B324-A904050D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7177"/>
          <a:stretch/>
        </p:blipFill>
        <p:spPr>
          <a:xfrm>
            <a:off x="1418590" y="1129030"/>
            <a:ext cx="7068185" cy="5256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1B10F8-18A9-4C2A-B634-84D8A445D136}"/>
              </a:ext>
            </a:extLst>
          </p:cNvPr>
          <p:cNvSpPr txBox="1"/>
          <p:nvPr/>
        </p:nvSpPr>
        <p:spPr>
          <a:xfrm>
            <a:off x="5880735" y="2835275"/>
            <a:ext cx="377190" cy="1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7F4938-8D1D-4A72-97AB-44333F789368}"/>
              </a:ext>
            </a:extLst>
          </p:cNvPr>
          <p:cNvSpPr txBox="1"/>
          <p:nvPr/>
        </p:nvSpPr>
        <p:spPr>
          <a:xfrm>
            <a:off x="5880735" y="3009265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528683-5FCD-43CA-9CAA-3B15A4041442}"/>
              </a:ext>
            </a:extLst>
          </p:cNvPr>
          <p:cNvSpPr txBox="1"/>
          <p:nvPr/>
        </p:nvSpPr>
        <p:spPr>
          <a:xfrm>
            <a:off x="5880735" y="3189605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2DA3846-0B0C-4D94-A745-E70932EAA491}"/>
              </a:ext>
            </a:extLst>
          </p:cNvPr>
          <p:cNvSpPr txBox="1"/>
          <p:nvPr/>
        </p:nvSpPr>
        <p:spPr>
          <a:xfrm>
            <a:off x="5880735" y="3362960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8B36E1C-B04A-44DA-AFF3-0E6253106614}"/>
              </a:ext>
            </a:extLst>
          </p:cNvPr>
          <p:cNvSpPr txBox="1"/>
          <p:nvPr/>
        </p:nvSpPr>
        <p:spPr>
          <a:xfrm>
            <a:off x="5880735" y="3543300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CD8759-EAAB-4F89-A3F9-F0BD20E878C5}"/>
              </a:ext>
            </a:extLst>
          </p:cNvPr>
          <p:cNvSpPr txBox="1"/>
          <p:nvPr/>
        </p:nvSpPr>
        <p:spPr>
          <a:xfrm>
            <a:off x="5880735" y="3708400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D4F776-C36D-41F6-915A-7786671B8A26}"/>
              </a:ext>
            </a:extLst>
          </p:cNvPr>
          <p:cNvSpPr txBox="1"/>
          <p:nvPr/>
        </p:nvSpPr>
        <p:spPr>
          <a:xfrm>
            <a:off x="5880735" y="3884930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B90DFC2-1E5D-429D-BFCA-34E48BD00E98}"/>
              </a:ext>
            </a:extLst>
          </p:cNvPr>
          <p:cNvSpPr txBox="1"/>
          <p:nvPr/>
        </p:nvSpPr>
        <p:spPr>
          <a:xfrm>
            <a:off x="5880735" y="4058285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4CFB1CE-8AE9-4366-B4E1-E4FD77D85937}"/>
              </a:ext>
            </a:extLst>
          </p:cNvPr>
          <p:cNvSpPr txBox="1"/>
          <p:nvPr/>
        </p:nvSpPr>
        <p:spPr>
          <a:xfrm>
            <a:off x="5880735" y="4238625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CCBC310-FB9E-49E8-8C95-FDE88B14DE9E}"/>
              </a:ext>
            </a:extLst>
          </p:cNvPr>
          <p:cNvSpPr txBox="1"/>
          <p:nvPr/>
        </p:nvSpPr>
        <p:spPr>
          <a:xfrm>
            <a:off x="5880735" y="4410710"/>
            <a:ext cx="377190" cy="1847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540C4BE-A836-4A5E-BDD7-A980C3AAE4AE}"/>
              </a:ext>
            </a:extLst>
          </p:cNvPr>
          <p:cNvSpPr txBox="1"/>
          <p:nvPr/>
        </p:nvSpPr>
        <p:spPr>
          <a:xfrm>
            <a:off x="2952750" y="4595495"/>
            <a:ext cx="940435" cy="2616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cxnSp>
        <p:nvCxnSpPr>
          <p:cNvPr id="23" name="Straight Arrow Connector 19">
            <a:extLst>
              <a:ext uri="{FF2B5EF4-FFF2-40B4-BE49-F238E27FC236}">
                <a16:creationId xmlns:a16="http://schemas.microsoft.com/office/drawing/2014/main" xmlns="" id="{65A9955A-8E1F-4C21-88B0-84E15641BC6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93185" y="4726305"/>
            <a:ext cx="785495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9958B6D-D46B-4471-8505-1E3DD1ABEC77}"/>
              </a:ext>
            </a:extLst>
          </p:cNvPr>
          <p:cNvSpPr/>
          <p:nvPr/>
        </p:nvSpPr>
        <p:spPr>
          <a:xfrm>
            <a:off x="4687570" y="4630420"/>
            <a:ext cx="522605" cy="18478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2079D7F-0A0C-49AA-809D-03179C05CCEF}"/>
              </a:ext>
            </a:extLst>
          </p:cNvPr>
          <p:cNvSpPr txBox="1"/>
          <p:nvPr/>
        </p:nvSpPr>
        <p:spPr>
          <a:xfrm>
            <a:off x="889000" y="3583940"/>
            <a:ext cx="1592580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제목 클릭 시 상세보기 페이지로 이동</a:t>
            </a:r>
            <a:endParaRPr lang="en-US" altLang="ko-KR" sz="1100" dirty="0"/>
          </a:p>
        </p:txBody>
      </p:sp>
      <p:cxnSp>
        <p:nvCxnSpPr>
          <p:cNvPr id="27" name="Straight Arrow Connector 19">
            <a:extLst>
              <a:ext uri="{FF2B5EF4-FFF2-40B4-BE49-F238E27FC236}">
                <a16:creationId xmlns:a16="http://schemas.microsoft.com/office/drawing/2014/main" xmlns="" id="{9407B52C-F9B5-40A7-B7F9-4F443D704E5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482215" y="3799205"/>
            <a:ext cx="785495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07D2FA6-886D-4FF8-A892-E244B64408E0}"/>
              </a:ext>
            </a:extLst>
          </p:cNvPr>
          <p:cNvSpPr/>
          <p:nvPr/>
        </p:nvSpPr>
        <p:spPr>
          <a:xfrm>
            <a:off x="3284220" y="3716020"/>
            <a:ext cx="785495" cy="17716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B46632-D82A-4B1E-BB78-7332EC4736EA}"/>
              </a:ext>
            </a:extLst>
          </p:cNvPr>
          <p:cNvSpPr txBox="1"/>
          <p:nvPr/>
        </p:nvSpPr>
        <p:spPr>
          <a:xfrm>
            <a:off x="6501765" y="2230755"/>
            <a:ext cx="1888490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전체검색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등록일로 검색 할 수 있다</a:t>
            </a:r>
            <a:r>
              <a:rPr lang="en-US" altLang="ko-KR" sz="1100" dirty="0"/>
              <a:t>.</a:t>
            </a:r>
          </a:p>
        </p:txBody>
      </p:sp>
      <p:cxnSp>
        <p:nvCxnSpPr>
          <p:cNvPr id="33" name="Straight Arrow Connector 19">
            <a:extLst>
              <a:ext uri="{FF2B5EF4-FFF2-40B4-BE49-F238E27FC236}">
                <a16:creationId xmlns:a16="http://schemas.microsoft.com/office/drawing/2014/main" xmlns="" id="{D24210F7-0D6B-4F3E-8D54-5603020A14C4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flipH="1">
            <a:off x="5646420" y="2446020"/>
            <a:ext cx="854710" cy="12319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839EE91-41EF-4CAA-BA17-BF8A65FB8989}"/>
              </a:ext>
            </a:extLst>
          </p:cNvPr>
          <p:cNvSpPr/>
          <p:nvPr/>
        </p:nvSpPr>
        <p:spPr>
          <a:xfrm>
            <a:off x="4242435" y="2477135"/>
            <a:ext cx="1403985" cy="18478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4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995" y="1524635"/>
            <a:ext cx="5963285" cy="4640580"/>
            <a:chOff x="1864995" y="1524635"/>
            <a:chExt cx="5963285" cy="464058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864995" y="1524635"/>
              <a:ext cx="5963285" cy="366268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549525" y="4611370"/>
              <a:ext cx="4594225" cy="5930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388235" y="5274945"/>
              <a:ext cx="4594225" cy="89090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75" y="1219835"/>
            <a:ext cx="6427470" cy="2616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422465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9999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AC752D3-7792-44EE-9BEA-9E7F21015142}"/>
              </a:ext>
            </a:extLst>
          </p:cNvPr>
          <p:cNvSpPr txBox="1"/>
          <p:nvPr/>
        </p:nvSpPr>
        <p:spPr>
          <a:xfrm>
            <a:off x="5665470" y="4126865"/>
            <a:ext cx="1666875" cy="431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고양이 관리정보 게시판 리스트로 이동</a:t>
            </a:r>
            <a:endParaRPr lang="en-US" altLang="ko-KR" sz="1100" dirty="0"/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059C464D-6C82-4014-960B-5D4267C20462}"/>
              </a:ext>
            </a:extLst>
          </p:cNvPr>
          <p:cNvCxnSpPr>
            <a:cxnSpLocks/>
          </p:cNvCxnSpPr>
          <p:nvPr/>
        </p:nvCxnSpPr>
        <p:spPr>
          <a:xfrm flipH="1">
            <a:off x="5113655" y="4376420"/>
            <a:ext cx="551815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15A9C-2DEB-4E25-B5A5-1501F8FBA1D7}"/>
              </a:ext>
            </a:extLst>
          </p:cNvPr>
          <p:cNvSpPr/>
          <p:nvPr/>
        </p:nvSpPr>
        <p:spPr>
          <a:xfrm>
            <a:off x="4607560" y="4283075"/>
            <a:ext cx="506095" cy="22098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9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995" y="1524635"/>
            <a:ext cx="5963285" cy="4640580"/>
            <a:chOff x="1864995" y="1524635"/>
            <a:chExt cx="5963285" cy="464058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864995" y="1524635"/>
              <a:ext cx="5963285" cy="366268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549525" y="4611370"/>
              <a:ext cx="4594225" cy="5930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388235" y="5274945"/>
              <a:ext cx="4594225" cy="890905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75" y="1219835"/>
            <a:ext cx="6427470" cy="2616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625" y="969645"/>
            <a:ext cx="422465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1050798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07FAEB39-2E05-413A-A612-2D02F8E95F5F}"/>
              </a:ext>
            </a:extLst>
          </p:cNvPr>
          <p:cNvGrpSpPr/>
          <p:nvPr/>
        </p:nvGrpSpPr>
        <p:grpSpPr>
          <a:xfrm>
            <a:off x="543560" y="3337560"/>
            <a:ext cx="4622165" cy="593090"/>
            <a:chOff x="543560" y="3337560"/>
            <a:chExt cx="4622165" cy="59309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86C48D78-C649-4BD3-98B8-50234D0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72"/>
            <a:stretch/>
          </p:blipFill>
          <p:spPr>
            <a:xfrm>
              <a:off x="570865" y="3337560"/>
              <a:ext cx="4594860" cy="593090"/>
            </a:xfrm>
            <a:prstGeom prst="rect">
              <a:avLst/>
            </a:prstGeom>
            <a:ln w="38100">
              <a:solidFill>
                <a:srgbClr val="FFD243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EE7C8D6-9CA5-4AE7-A9EB-4BE4A011D666}"/>
                </a:ext>
              </a:extLst>
            </p:cNvPr>
            <p:cNvSpPr txBox="1"/>
            <p:nvPr/>
          </p:nvSpPr>
          <p:spPr>
            <a:xfrm>
              <a:off x="543560" y="3345815"/>
              <a:ext cx="2541270" cy="24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댓글 작성은 로그인한 회원만 가능합니다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56008D8-4BB4-4A18-A3F8-0B9848604C6B}"/>
              </a:ext>
            </a:extLst>
          </p:cNvPr>
          <p:cNvSpPr txBox="1"/>
          <p:nvPr/>
        </p:nvSpPr>
        <p:spPr>
          <a:xfrm>
            <a:off x="554355" y="3053080"/>
            <a:ext cx="1675765" cy="26162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로그인 되어있지 않을 때</a:t>
            </a:r>
          </a:p>
        </p:txBody>
      </p:sp>
      <p:cxnSp>
        <p:nvCxnSpPr>
          <p:cNvPr id="34" name="Straight Arrow Connector 19">
            <a:extLst>
              <a:ext uri="{FF2B5EF4-FFF2-40B4-BE49-F238E27FC236}">
                <a16:creationId xmlns:a16="http://schemas.microsoft.com/office/drawing/2014/main" xmlns="" id="{125AC5EB-62D4-4E4E-AFCE-628D718286C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868295" y="3930015"/>
            <a:ext cx="770890" cy="95440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FF6EA7-803E-458C-AFD8-09F09BFBB4ED}"/>
              </a:ext>
            </a:extLst>
          </p:cNvPr>
          <p:cNvSpPr txBox="1"/>
          <p:nvPr/>
        </p:nvSpPr>
        <p:spPr>
          <a:xfrm>
            <a:off x="6173470" y="2903855"/>
            <a:ext cx="1600200" cy="431165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내용을 입력하지 않고 등록 버튼을 눌렀을 때</a:t>
            </a:r>
          </a:p>
        </p:txBody>
      </p:sp>
      <p:cxnSp>
        <p:nvCxnSpPr>
          <p:cNvPr id="37" name="Straight Arrow Connector 19">
            <a:extLst>
              <a:ext uri="{FF2B5EF4-FFF2-40B4-BE49-F238E27FC236}">
                <a16:creationId xmlns:a16="http://schemas.microsoft.com/office/drawing/2014/main" xmlns="" id="{D21960E2-3F93-44B4-AB12-46A8B220D325}"/>
              </a:ext>
            </a:extLst>
          </p:cNvPr>
          <p:cNvCxnSpPr>
            <a:cxnSpLocks/>
          </p:cNvCxnSpPr>
          <p:nvPr/>
        </p:nvCxnSpPr>
        <p:spPr>
          <a:xfrm>
            <a:off x="6732270" y="4163060"/>
            <a:ext cx="0" cy="72580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2E7646-0ACC-4ADC-B636-D165D88566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6" t="6835" r="38857" b="81912"/>
          <a:stretch/>
        </p:blipFill>
        <p:spPr>
          <a:xfrm>
            <a:off x="6202680" y="3355340"/>
            <a:ext cx="3023235" cy="85598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389911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625" y="969645"/>
            <a:ext cx="4224655" cy="49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525" y="-48260"/>
            <a:ext cx="1215390" cy="1071880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4000"/>
            <a:ext cx="99822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8730" y="472440"/>
            <a:ext cx="9577070" cy="508000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 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수정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삭제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8452A6C-CB6E-4D03-9900-B276BDC1871B}"/>
              </a:ext>
            </a:extLst>
          </p:cNvPr>
          <p:cNvGrpSpPr/>
          <p:nvPr/>
        </p:nvGrpSpPr>
        <p:grpSpPr>
          <a:xfrm>
            <a:off x="1864995" y="1524635"/>
            <a:ext cx="5963285" cy="4640580"/>
            <a:chOff x="1864995" y="1524635"/>
            <a:chExt cx="5963285" cy="46405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5550564B-29DF-425E-A4F5-C244E311F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864995" y="1524635"/>
              <a:ext cx="5963285" cy="36626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179D09B-4D8B-461C-AE80-8873F34E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549525" y="4611370"/>
              <a:ext cx="4594225" cy="59309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BE422EC-30CE-4CCA-94E5-4276CFB5D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388235" y="5274945"/>
              <a:ext cx="4594225" cy="890905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68FD802-F665-4737-B7F4-DC59C6B0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95" y="2084070"/>
            <a:ext cx="4594225" cy="854075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cxnSp>
        <p:nvCxnSpPr>
          <p:cNvPr id="31" name="Straight Arrow Connector 19">
            <a:extLst>
              <a:ext uri="{FF2B5EF4-FFF2-40B4-BE49-F238E27FC236}">
                <a16:creationId xmlns:a16="http://schemas.microsoft.com/office/drawing/2014/main" xmlns="" id="{E3AAEDB5-E79D-420A-B90C-1FFD6DD78D8B}"/>
              </a:ext>
            </a:extLst>
          </p:cNvPr>
          <p:cNvCxnSpPr>
            <a:cxnSpLocks/>
          </p:cNvCxnSpPr>
          <p:nvPr/>
        </p:nvCxnSpPr>
        <p:spPr>
          <a:xfrm>
            <a:off x="3126740" y="4072890"/>
            <a:ext cx="864235" cy="11684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C5DEAAC-F1DB-4364-9D8E-DC8B7B450218}"/>
              </a:ext>
            </a:extLst>
          </p:cNvPr>
          <p:cNvSpPr txBox="1"/>
          <p:nvPr/>
        </p:nvSpPr>
        <p:spPr>
          <a:xfrm>
            <a:off x="1073150" y="3695065"/>
            <a:ext cx="2701290" cy="431165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되어있는 아이디와 댓글을 작성한 아이디가 같을 시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 가능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AEB17-86F6-4B86-B0DF-7654D7BFF1DA}"/>
              </a:ext>
            </a:extLst>
          </p:cNvPr>
          <p:cNvSpPr/>
          <p:nvPr/>
        </p:nvSpPr>
        <p:spPr>
          <a:xfrm>
            <a:off x="3804285" y="5235575"/>
            <a:ext cx="417830" cy="15240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F3139CA-A9B9-4101-84A5-E0EF4B88E980}"/>
              </a:ext>
            </a:extLst>
          </p:cNvPr>
          <p:cNvSpPr txBox="1"/>
          <p:nvPr/>
        </p:nvSpPr>
        <p:spPr>
          <a:xfrm>
            <a:off x="4857750" y="1802130"/>
            <a:ext cx="635635" cy="26162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수정 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45E77F7-3DB9-482E-8FBC-10C87956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75" y="1219835"/>
            <a:ext cx="6427470" cy="2616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2DE512-378F-422F-AF2A-9BF2BA88D1F4}"/>
              </a:ext>
            </a:extLst>
          </p:cNvPr>
          <p:cNvSpPr txBox="1"/>
          <p:nvPr/>
        </p:nvSpPr>
        <p:spPr>
          <a:xfrm>
            <a:off x="4855845" y="3072130"/>
            <a:ext cx="1408430" cy="26162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삭제 버튼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644334-F520-4076-A5CD-3F67B267E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7" t="6746" r="38772" b="82434"/>
          <a:stretch/>
        </p:blipFill>
        <p:spPr>
          <a:xfrm>
            <a:off x="4881245" y="3359785"/>
            <a:ext cx="3082925" cy="822325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2870750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131</Pages>
  <Paragraphs>1063</Paragraphs>
  <Words>3525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백새하</dc:creator>
  <cp:lastModifiedBy>진 교덕</cp:lastModifiedBy>
  <dc:title>PowerPoint 프레젠테이션</dc:title>
  <dcterms:modified xsi:type="dcterms:W3CDTF">2019-01-14T04:12:20Z</dcterms:modified>
</cp:coreProperties>
</file>